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4"/>
    <p:sldMasterId id="2147483904" r:id="rId5"/>
  </p:sldMasterIdLst>
  <p:notesMasterIdLst>
    <p:notesMasterId r:id="rId23"/>
  </p:notesMasterIdLst>
  <p:sldIdLst>
    <p:sldId id="1320" r:id="rId6"/>
    <p:sldId id="1321" r:id="rId7"/>
    <p:sldId id="1324" r:id="rId8"/>
    <p:sldId id="1325" r:id="rId9"/>
    <p:sldId id="1326" r:id="rId10"/>
    <p:sldId id="1327" r:id="rId11"/>
    <p:sldId id="1328" r:id="rId12"/>
    <p:sldId id="1329" r:id="rId13"/>
    <p:sldId id="1330" r:id="rId14"/>
    <p:sldId id="1331" r:id="rId15"/>
    <p:sldId id="1332" r:id="rId16"/>
    <p:sldId id="1335" r:id="rId17"/>
    <p:sldId id="1334" r:id="rId18"/>
    <p:sldId id="1338" r:id="rId19"/>
    <p:sldId id="1336" r:id="rId20"/>
    <p:sldId id="1337" r:id="rId21"/>
    <p:sldId id="985" r:id="rId22"/>
  </p:sldIdLst>
  <p:sldSz cx="12188825" cy="6858000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Citrix" initials="C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5D8E1"/>
    <a:srgbClr val="3E4554"/>
    <a:srgbClr val="8993A9"/>
    <a:srgbClr val="ACB3C4"/>
    <a:srgbClr val="002D76"/>
    <a:srgbClr val="00296C"/>
    <a:srgbClr val="002B70"/>
    <a:srgbClr val="AA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inimized">
    <p:restoredLeft sz="25610" autoAdjust="0"/>
    <p:restoredTop sz="73284" autoAdjust="0"/>
  </p:normalViewPr>
  <p:slideViewPr>
    <p:cSldViewPr snapToGrid="0">
      <p:cViewPr varScale="1">
        <p:scale>
          <a:sx n="50" d="100"/>
          <a:sy n="50" d="100"/>
        </p:scale>
        <p:origin x="-1962" y="24"/>
      </p:cViewPr>
      <p:guideLst>
        <p:guide orient="horz" pos="905"/>
        <p:guide orient="horz" pos="2698"/>
        <p:guide orient="horz" pos="752"/>
        <p:guide orient="horz" pos="1180"/>
        <p:guide orient="horz" pos="2160"/>
        <p:guide orient="horz" pos="2971"/>
        <p:guide orient="horz" pos="4256"/>
        <p:guide pos="2629"/>
        <p:guide pos="7269"/>
        <p:guide pos="7605"/>
        <p:guide pos="73"/>
        <p:guide pos="3841"/>
      </p:guideLst>
    </p:cSldViewPr>
  </p:slideViewPr>
  <p:outlineViewPr>
    <p:cViewPr>
      <p:scale>
        <a:sx n="33" d="100"/>
        <a:sy n="33" d="100"/>
      </p:scale>
      <p:origin x="0" y="1317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30990"/>
    </p:cViewPr>
  </p:sorterViewPr>
  <p:notesViewPr>
    <p:cSldViewPr snapToGrid="0">
      <p:cViewPr>
        <p:scale>
          <a:sx n="80" d="100"/>
          <a:sy n="80" d="100"/>
        </p:scale>
        <p:origin x="-3258" y="-288"/>
      </p:cViewPr>
      <p:guideLst>
        <p:guide orient="horz" pos="2928"/>
        <p:guide pos="2208"/>
      </p:guideLst>
    </p:cSldViewPr>
  </p:notesViewPr>
  <p:gridSpacing cx="39327138" cy="3932713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784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938" y="0"/>
            <a:ext cx="303784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C0939827-8E01-4BDF-8EF1-9265928F8A6B}" type="datetimeFigureOut">
              <a:rPr lang="en-US"/>
              <a:pPr>
                <a:defRPr/>
              </a:pPr>
              <a:t>2/10/2012</a:t>
            </a:fld>
            <a:endParaRPr lang="en-US"/>
          </a:p>
        </p:txBody>
      </p:sp>
      <p:sp>
        <p:nvSpPr>
          <p:cNvPr id="471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407988" y="696913"/>
            <a:ext cx="6194425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040" y="4416426"/>
            <a:ext cx="5608320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15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303784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15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938" y="8829675"/>
            <a:ext cx="303784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90C94FFD-CFA4-4A01-BB13-2F981E1441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6400" y="695325"/>
            <a:ext cx="6199188" cy="3487738"/>
          </a:xfrm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99418" y="4416425"/>
            <a:ext cx="5611566" cy="4184650"/>
          </a:xfrm>
          <a:noFill/>
          <a:ln/>
        </p:spPr>
        <p:txBody>
          <a:bodyPr lIns="92850" tIns="46426" rIns="92850" bIns="46426"/>
          <a:lstStyle/>
          <a:p>
            <a:pPr eaLnBrk="1" hangingPunct="1"/>
            <a:r>
              <a:rPr lang="en-US" altLang="zh-CN" smtClean="0"/>
              <a:t>Provisioning Services allows multiple target devices physical and virtual, to boot off of one streamed image saving greatly on management and storage costs.</a:t>
            </a:r>
          </a:p>
          <a:p>
            <a:pPr eaLnBrk="1" hangingPunct="1"/>
            <a:endParaRPr lang="en-US" altLang="zh-CN" smtClean="0"/>
          </a:p>
          <a:p>
            <a:pPr eaLnBrk="1" hangingPunct="1"/>
            <a:r>
              <a:rPr lang="en-US" altLang="zh-CN" smtClean="0"/>
              <a:t>Pxe Options can also be used.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2806" y="3136900"/>
            <a:ext cx="7923213" cy="584200"/>
          </a:xfrm>
          <a:effectLst/>
        </p:spPr>
        <p:txBody>
          <a:bodyPr/>
          <a:lstStyle>
            <a:lvl1pPr algn="ctr">
              <a:defRPr>
                <a:solidFill>
                  <a:schemeClr val="tx1"/>
                </a:solidFill>
                <a:effectLst>
                  <a:outerShdw blurRad="127000" algn="c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393950" y="4359275"/>
            <a:ext cx="2900363" cy="3667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46713" y="4359275"/>
            <a:ext cx="2900362" cy="3667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393950" y="4359275"/>
            <a:ext cx="5953125" cy="42473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9588" y="3041650"/>
            <a:ext cx="1487487" cy="16843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393950" y="3041650"/>
            <a:ext cx="4313238" cy="1684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618907"/>
            <a:ext cx="8534400" cy="506413"/>
          </a:xfrm>
        </p:spPr>
        <p:txBody>
          <a:bodyPr>
            <a:noAutofit/>
          </a:bodyPr>
          <a:lstStyle>
            <a:lvl1pPr>
              <a:defRPr sz="3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573928"/>
            <a:ext cx="8534400" cy="3560975"/>
          </a:xfrm>
          <a:prstGeom prst="rect">
            <a:avLst/>
          </a:prstGeom>
        </p:spPr>
        <p:txBody>
          <a:bodyPr>
            <a:noAutofit/>
          </a:bodyPr>
          <a:lstStyle>
            <a:lvl1pPr>
              <a:spcBef>
                <a:spcPts val="1300"/>
              </a:spcBef>
              <a:spcAft>
                <a:spcPts val="632"/>
              </a:spcAft>
              <a:buClr>
                <a:srgbClr val="0046AD"/>
              </a:buClr>
              <a:defRPr sz="2800" b="0"/>
            </a:lvl1pPr>
            <a:lvl2pPr>
              <a:buClr>
                <a:srgbClr val="0046AD"/>
              </a:buClr>
              <a:defRPr sz="1800" b="0"/>
            </a:lvl2pPr>
            <a:lvl3pPr>
              <a:buClr>
                <a:srgbClr val="0046AD"/>
              </a:buClr>
              <a:defRPr b="0"/>
            </a:lvl3pPr>
            <a:lvl4pPr>
              <a:buClr>
                <a:srgbClr val="0046AD"/>
              </a:buClr>
              <a:defRPr b="0"/>
            </a:lvl4pPr>
            <a:lvl5pPr>
              <a:buClr>
                <a:srgbClr val="0046AD"/>
              </a:buClr>
              <a:defRPr b="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8"/>
          <p:cNvSpPr>
            <a:spLocks noGrp="1" noChangeArrowheads="1"/>
          </p:cNvSpPr>
          <p:nvPr>
            <p:ph type="ctrTitle" hasCustomPrompt="1"/>
          </p:nvPr>
        </p:nvSpPr>
        <p:spPr>
          <a:xfrm>
            <a:off x="3717578" y="3130653"/>
            <a:ext cx="6308923" cy="1242041"/>
          </a:xfrm>
        </p:spPr>
        <p:txBody>
          <a:bodyPr/>
          <a:lstStyle>
            <a:lvl1pPr algn="l">
              <a:defRPr sz="4200" b="0" baseline="0">
                <a:solidFill>
                  <a:srgbClr val="0075B0"/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Style</a:t>
            </a:r>
            <a:endParaRPr lang="en-US" dirty="0"/>
          </a:p>
        </p:txBody>
      </p:sp>
      <p:sp>
        <p:nvSpPr>
          <p:cNvPr id="32" name="Rectangle 15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3739953" y="4416528"/>
            <a:ext cx="5544180" cy="657225"/>
          </a:xfrm>
          <a:prstGeom prst="rect">
            <a:avLst/>
          </a:prstGeom>
        </p:spPr>
        <p:txBody>
          <a:bodyPr/>
          <a:lstStyle>
            <a:lvl1pPr marL="0" indent="0" algn="l">
              <a:spcBef>
                <a:spcPct val="0"/>
              </a:spcBef>
              <a:spcAft>
                <a:spcPct val="0"/>
              </a:spcAft>
              <a:buFont typeface="Times" pitchFamily="1" charset="0"/>
              <a:buNone/>
              <a:defRPr sz="2600" baseline="0">
                <a:solidFill>
                  <a:srgbClr val="4D4F53"/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Style</a:t>
            </a:r>
          </a:p>
        </p:txBody>
      </p:sp>
      <p:grpSp>
        <p:nvGrpSpPr>
          <p:cNvPr id="2" name="Group 68"/>
          <p:cNvGrpSpPr/>
          <p:nvPr/>
        </p:nvGrpSpPr>
        <p:grpSpPr>
          <a:xfrm>
            <a:off x="9757358" y="3204864"/>
            <a:ext cx="1132316" cy="448272"/>
            <a:chOff x="727075" y="755650"/>
            <a:chExt cx="1776413" cy="703263"/>
          </a:xfrm>
          <a:solidFill>
            <a:schemeClr val="bg1"/>
          </a:solidFill>
        </p:grpSpPr>
        <p:sp>
          <p:nvSpPr>
            <p:cNvPr id="35" name="Freeform 57"/>
            <p:cNvSpPr>
              <a:spLocks noEditPoints="1"/>
            </p:cNvSpPr>
            <p:nvPr/>
          </p:nvSpPr>
          <p:spPr bwMode="auto">
            <a:xfrm>
              <a:off x="2416175" y="925513"/>
              <a:ext cx="87313" cy="88900"/>
            </a:xfrm>
            <a:custGeom>
              <a:avLst/>
              <a:gdLst/>
              <a:ahLst/>
              <a:cxnLst>
                <a:cxn ang="0">
                  <a:pos x="17" y="0"/>
                </a:cxn>
                <a:cxn ang="0">
                  <a:pos x="0" y="16"/>
                </a:cxn>
                <a:cxn ang="0">
                  <a:pos x="17" y="33"/>
                </a:cxn>
                <a:cxn ang="0">
                  <a:pos x="33" y="16"/>
                </a:cxn>
                <a:cxn ang="0">
                  <a:pos x="33" y="16"/>
                </a:cxn>
                <a:cxn ang="0">
                  <a:pos x="17" y="0"/>
                </a:cxn>
                <a:cxn ang="0">
                  <a:pos x="17" y="31"/>
                </a:cxn>
                <a:cxn ang="0">
                  <a:pos x="2" y="16"/>
                </a:cxn>
                <a:cxn ang="0">
                  <a:pos x="17" y="2"/>
                </a:cxn>
                <a:cxn ang="0">
                  <a:pos x="31" y="16"/>
                </a:cxn>
                <a:cxn ang="0">
                  <a:pos x="17" y="31"/>
                </a:cxn>
              </a:cxnLst>
              <a:rect l="0" t="0" r="r" b="b"/>
              <a:pathLst>
                <a:path w="33" h="33">
                  <a:moveTo>
                    <a:pt x="17" y="0"/>
                  </a:moveTo>
                  <a:cubicBezTo>
                    <a:pt x="8" y="0"/>
                    <a:pt x="0" y="7"/>
                    <a:pt x="0" y="16"/>
                  </a:cubicBezTo>
                  <a:cubicBezTo>
                    <a:pt x="0" y="25"/>
                    <a:pt x="8" y="33"/>
                    <a:pt x="17" y="33"/>
                  </a:cubicBezTo>
                  <a:cubicBezTo>
                    <a:pt x="26" y="33"/>
                    <a:pt x="33" y="25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7"/>
                    <a:pt x="26" y="0"/>
                    <a:pt x="17" y="0"/>
                  </a:cubicBezTo>
                  <a:close/>
                  <a:moveTo>
                    <a:pt x="17" y="31"/>
                  </a:moveTo>
                  <a:cubicBezTo>
                    <a:pt x="9" y="31"/>
                    <a:pt x="2" y="24"/>
                    <a:pt x="2" y="16"/>
                  </a:cubicBezTo>
                  <a:cubicBezTo>
                    <a:pt x="2" y="8"/>
                    <a:pt x="9" y="2"/>
                    <a:pt x="17" y="2"/>
                  </a:cubicBezTo>
                  <a:cubicBezTo>
                    <a:pt x="25" y="2"/>
                    <a:pt x="31" y="8"/>
                    <a:pt x="31" y="16"/>
                  </a:cubicBezTo>
                  <a:cubicBezTo>
                    <a:pt x="31" y="24"/>
                    <a:pt x="25" y="31"/>
                    <a:pt x="17" y="3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6" name="Freeform 58"/>
            <p:cNvSpPr>
              <a:spLocks noEditPoints="1"/>
            </p:cNvSpPr>
            <p:nvPr/>
          </p:nvSpPr>
          <p:spPr bwMode="auto">
            <a:xfrm>
              <a:off x="2443163" y="944563"/>
              <a:ext cx="36513" cy="47625"/>
            </a:xfrm>
            <a:custGeom>
              <a:avLst/>
              <a:gdLst/>
              <a:ahLst/>
              <a:cxnLst>
                <a:cxn ang="0">
                  <a:pos x="14" y="5"/>
                </a:cxn>
                <a:cxn ang="0">
                  <a:pos x="6" y="0"/>
                </a:cxn>
                <a:cxn ang="0">
                  <a:pos x="0" y="0"/>
                </a:cxn>
                <a:cxn ang="0">
                  <a:pos x="0" y="18"/>
                </a:cxn>
                <a:cxn ang="0">
                  <a:pos x="3" y="18"/>
                </a:cxn>
                <a:cxn ang="0">
                  <a:pos x="3" y="11"/>
                </a:cxn>
                <a:cxn ang="0">
                  <a:pos x="6" y="11"/>
                </a:cxn>
                <a:cxn ang="0">
                  <a:pos x="11" y="16"/>
                </a:cxn>
                <a:cxn ang="0">
                  <a:pos x="11" y="18"/>
                </a:cxn>
                <a:cxn ang="0">
                  <a:pos x="14" y="18"/>
                </a:cxn>
                <a:cxn ang="0">
                  <a:pos x="14" y="15"/>
                </a:cxn>
                <a:cxn ang="0">
                  <a:pos x="10" y="10"/>
                </a:cxn>
                <a:cxn ang="0">
                  <a:pos x="14" y="5"/>
                </a:cxn>
                <a:cxn ang="0">
                  <a:pos x="6" y="9"/>
                </a:cxn>
                <a:cxn ang="0">
                  <a:pos x="3" y="9"/>
                </a:cxn>
                <a:cxn ang="0">
                  <a:pos x="3" y="2"/>
                </a:cxn>
                <a:cxn ang="0">
                  <a:pos x="6" y="2"/>
                </a:cxn>
                <a:cxn ang="0">
                  <a:pos x="11" y="5"/>
                </a:cxn>
                <a:cxn ang="0">
                  <a:pos x="6" y="9"/>
                </a:cxn>
              </a:cxnLst>
              <a:rect l="0" t="0" r="r" b="b"/>
              <a:pathLst>
                <a:path w="14" h="18">
                  <a:moveTo>
                    <a:pt x="14" y="5"/>
                  </a:moveTo>
                  <a:cubicBezTo>
                    <a:pt x="14" y="1"/>
                    <a:pt x="10" y="0"/>
                    <a:pt x="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10" y="11"/>
                    <a:pt x="11" y="12"/>
                    <a:pt x="11" y="16"/>
                  </a:cubicBezTo>
                  <a:cubicBezTo>
                    <a:pt x="11" y="17"/>
                    <a:pt x="11" y="18"/>
                    <a:pt x="11" y="18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4" y="18"/>
                    <a:pt x="14" y="17"/>
                    <a:pt x="14" y="15"/>
                  </a:cubicBezTo>
                  <a:cubicBezTo>
                    <a:pt x="14" y="12"/>
                    <a:pt x="12" y="10"/>
                    <a:pt x="10" y="10"/>
                  </a:cubicBezTo>
                  <a:cubicBezTo>
                    <a:pt x="12" y="9"/>
                    <a:pt x="14" y="8"/>
                    <a:pt x="14" y="5"/>
                  </a:cubicBezTo>
                  <a:close/>
                  <a:moveTo>
                    <a:pt x="6" y="9"/>
                  </a:moveTo>
                  <a:cubicBezTo>
                    <a:pt x="3" y="9"/>
                    <a:pt x="3" y="9"/>
                    <a:pt x="3" y="9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9" y="2"/>
                    <a:pt x="11" y="3"/>
                    <a:pt x="11" y="5"/>
                  </a:cubicBezTo>
                  <a:cubicBezTo>
                    <a:pt x="11" y="8"/>
                    <a:pt x="9" y="9"/>
                    <a:pt x="6" y="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7" name="Freeform 59"/>
            <p:cNvSpPr>
              <a:spLocks/>
            </p:cNvSpPr>
            <p:nvPr/>
          </p:nvSpPr>
          <p:spPr bwMode="auto">
            <a:xfrm>
              <a:off x="1227138" y="925513"/>
              <a:ext cx="276225" cy="366713"/>
            </a:xfrm>
            <a:custGeom>
              <a:avLst/>
              <a:gdLst/>
              <a:ahLst/>
              <a:cxnLst>
                <a:cxn ang="0">
                  <a:pos x="52" y="231"/>
                </a:cxn>
                <a:cxn ang="0">
                  <a:pos x="121" y="231"/>
                </a:cxn>
                <a:cxn ang="0">
                  <a:pos x="121" y="61"/>
                </a:cxn>
                <a:cxn ang="0">
                  <a:pos x="174" y="61"/>
                </a:cxn>
                <a:cxn ang="0">
                  <a:pos x="174" y="0"/>
                </a:cxn>
                <a:cxn ang="0">
                  <a:pos x="0" y="0"/>
                </a:cxn>
                <a:cxn ang="0">
                  <a:pos x="0" y="61"/>
                </a:cxn>
                <a:cxn ang="0">
                  <a:pos x="52" y="61"/>
                </a:cxn>
                <a:cxn ang="0">
                  <a:pos x="52" y="231"/>
                </a:cxn>
              </a:cxnLst>
              <a:rect l="0" t="0" r="r" b="b"/>
              <a:pathLst>
                <a:path w="174" h="231">
                  <a:moveTo>
                    <a:pt x="52" y="231"/>
                  </a:moveTo>
                  <a:lnTo>
                    <a:pt x="121" y="231"/>
                  </a:lnTo>
                  <a:lnTo>
                    <a:pt x="121" y="61"/>
                  </a:lnTo>
                  <a:lnTo>
                    <a:pt x="174" y="61"/>
                  </a:lnTo>
                  <a:lnTo>
                    <a:pt x="174" y="0"/>
                  </a:lnTo>
                  <a:lnTo>
                    <a:pt x="0" y="0"/>
                  </a:lnTo>
                  <a:lnTo>
                    <a:pt x="0" y="61"/>
                  </a:lnTo>
                  <a:lnTo>
                    <a:pt x="52" y="61"/>
                  </a:lnTo>
                  <a:lnTo>
                    <a:pt x="52" y="23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8" name="Rectangle 60"/>
            <p:cNvSpPr>
              <a:spLocks noChangeArrowheads="1"/>
            </p:cNvSpPr>
            <p:nvPr/>
          </p:nvSpPr>
          <p:spPr bwMode="auto">
            <a:xfrm>
              <a:off x="1876425" y="925513"/>
              <a:ext cx="107950" cy="36671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9" name="Freeform 61"/>
            <p:cNvSpPr>
              <a:spLocks/>
            </p:cNvSpPr>
            <p:nvPr/>
          </p:nvSpPr>
          <p:spPr bwMode="auto">
            <a:xfrm>
              <a:off x="2001838" y="925513"/>
              <a:ext cx="401638" cy="366713"/>
            </a:xfrm>
            <a:custGeom>
              <a:avLst/>
              <a:gdLst/>
              <a:ahLst/>
              <a:cxnLst>
                <a:cxn ang="0">
                  <a:pos x="83" y="231"/>
                </a:cxn>
                <a:cxn ang="0">
                  <a:pos x="132" y="164"/>
                </a:cxn>
                <a:cxn ang="0">
                  <a:pos x="170" y="231"/>
                </a:cxn>
                <a:cxn ang="0">
                  <a:pos x="253" y="231"/>
                </a:cxn>
                <a:cxn ang="0">
                  <a:pos x="172" y="106"/>
                </a:cxn>
                <a:cxn ang="0">
                  <a:pos x="249" y="0"/>
                </a:cxn>
                <a:cxn ang="0">
                  <a:pos x="164" y="0"/>
                </a:cxn>
                <a:cxn ang="0">
                  <a:pos x="132" y="49"/>
                </a:cxn>
                <a:cxn ang="0">
                  <a:pos x="105" y="0"/>
                </a:cxn>
                <a:cxn ang="0">
                  <a:pos x="21" y="0"/>
                </a:cxn>
                <a:cxn ang="0">
                  <a:pos x="92" y="106"/>
                </a:cxn>
                <a:cxn ang="0">
                  <a:pos x="0" y="231"/>
                </a:cxn>
                <a:cxn ang="0">
                  <a:pos x="83" y="231"/>
                </a:cxn>
              </a:cxnLst>
              <a:rect l="0" t="0" r="r" b="b"/>
              <a:pathLst>
                <a:path w="253" h="231">
                  <a:moveTo>
                    <a:pt x="83" y="231"/>
                  </a:moveTo>
                  <a:lnTo>
                    <a:pt x="132" y="164"/>
                  </a:lnTo>
                  <a:lnTo>
                    <a:pt x="170" y="231"/>
                  </a:lnTo>
                  <a:lnTo>
                    <a:pt x="253" y="231"/>
                  </a:lnTo>
                  <a:lnTo>
                    <a:pt x="172" y="106"/>
                  </a:lnTo>
                  <a:lnTo>
                    <a:pt x="249" y="0"/>
                  </a:lnTo>
                  <a:lnTo>
                    <a:pt x="164" y="0"/>
                  </a:lnTo>
                  <a:lnTo>
                    <a:pt x="132" y="49"/>
                  </a:lnTo>
                  <a:lnTo>
                    <a:pt x="105" y="0"/>
                  </a:lnTo>
                  <a:lnTo>
                    <a:pt x="21" y="0"/>
                  </a:lnTo>
                  <a:lnTo>
                    <a:pt x="92" y="106"/>
                  </a:lnTo>
                  <a:lnTo>
                    <a:pt x="0" y="231"/>
                  </a:lnTo>
                  <a:lnTo>
                    <a:pt x="83" y="23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0" name="Rectangle 62"/>
            <p:cNvSpPr>
              <a:spLocks noChangeArrowheads="1"/>
            </p:cNvSpPr>
            <p:nvPr/>
          </p:nvSpPr>
          <p:spPr bwMode="auto">
            <a:xfrm>
              <a:off x="1089025" y="925513"/>
              <a:ext cx="109538" cy="36671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1" name="Freeform 63"/>
            <p:cNvSpPr>
              <a:spLocks/>
            </p:cNvSpPr>
            <p:nvPr/>
          </p:nvSpPr>
          <p:spPr bwMode="auto">
            <a:xfrm>
              <a:off x="727075" y="917575"/>
              <a:ext cx="327025" cy="382588"/>
            </a:xfrm>
            <a:custGeom>
              <a:avLst/>
              <a:gdLst/>
              <a:ahLst/>
              <a:cxnLst>
                <a:cxn ang="0">
                  <a:pos x="72" y="143"/>
                </a:cxn>
                <a:cxn ang="0">
                  <a:pos x="123" y="121"/>
                </a:cxn>
                <a:cxn ang="0">
                  <a:pos x="102" y="86"/>
                </a:cxn>
                <a:cxn ang="0">
                  <a:pos x="72" y="103"/>
                </a:cxn>
                <a:cxn ang="0">
                  <a:pos x="42" y="71"/>
                </a:cxn>
                <a:cxn ang="0">
                  <a:pos x="72" y="40"/>
                </a:cxn>
                <a:cxn ang="0">
                  <a:pos x="102" y="57"/>
                </a:cxn>
                <a:cxn ang="0">
                  <a:pos x="123" y="22"/>
                </a:cxn>
                <a:cxn ang="0">
                  <a:pos x="72" y="0"/>
                </a:cxn>
                <a:cxn ang="0">
                  <a:pos x="0" y="71"/>
                </a:cxn>
                <a:cxn ang="0">
                  <a:pos x="0" y="72"/>
                </a:cxn>
                <a:cxn ang="0">
                  <a:pos x="72" y="143"/>
                </a:cxn>
              </a:cxnLst>
              <a:rect l="0" t="0" r="r" b="b"/>
              <a:pathLst>
                <a:path w="123" h="143">
                  <a:moveTo>
                    <a:pt x="72" y="143"/>
                  </a:moveTo>
                  <a:cubicBezTo>
                    <a:pt x="92" y="143"/>
                    <a:pt x="110" y="135"/>
                    <a:pt x="123" y="121"/>
                  </a:cubicBezTo>
                  <a:cubicBezTo>
                    <a:pt x="102" y="86"/>
                    <a:pt x="102" y="86"/>
                    <a:pt x="102" y="86"/>
                  </a:cubicBezTo>
                  <a:cubicBezTo>
                    <a:pt x="96" y="96"/>
                    <a:pt x="84" y="103"/>
                    <a:pt x="72" y="103"/>
                  </a:cubicBezTo>
                  <a:cubicBezTo>
                    <a:pt x="54" y="103"/>
                    <a:pt x="42" y="89"/>
                    <a:pt x="42" y="71"/>
                  </a:cubicBezTo>
                  <a:cubicBezTo>
                    <a:pt x="42" y="54"/>
                    <a:pt x="54" y="40"/>
                    <a:pt x="72" y="40"/>
                  </a:cubicBezTo>
                  <a:cubicBezTo>
                    <a:pt x="84" y="40"/>
                    <a:pt x="96" y="47"/>
                    <a:pt x="102" y="57"/>
                  </a:cubicBezTo>
                  <a:cubicBezTo>
                    <a:pt x="123" y="22"/>
                    <a:pt x="123" y="22"/>
                    <a:pt x="123" y="22"/>
                  </a:cubicBezTo>
                  <a:cubicBezTo>
                    <a:pt x="110" y="8"/>
                    <a:pt x="92" y="0"/>
                    <a:pt x="72" y="0"/>
                  </a:cubicBezTo>
                  <a:cubicBezTo>
                    <a:pt x="32" y="0"/>
                    <a:pt x="0" y="32"/>
                    <a:pt x="0" y="71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111"/>
                    <a:pt x="32" y="143"/>
                    <a:pt x="72" y="14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2" name="Freeform 64"/>
            <p:cNvSpPr>
              <a:spLocks noEditPoints="1"/>
            </p:cNvSpPr>
            <p:nvPr/>
          </p:nvSpPr>
          <p:spPr bwMode="auto">
            <a:xfrm>
              <a:off x="1533525" y="925513"/>
              <a:ext cx="315913" cy="366713"/>
            </a:xfrm>
            <a:custGeom>
              <a:avLst/>
              <a:gdLst/>
              <a:ahLst/>
              <a:cxnLst>
                <a:cxn ang="0">
                  <a:pos x="41" y="96"/>
                </a:cxn>
                <a:cxn ang="0">
                  <a:pos x="67" y="137"/>
                </a:cxn>
                <a:cxn ang="0">
                  <a:pos x="119" y="137"/>
                </a:cxn>
                <a:cxn ang="0">
                  <a:pos x="77" y="82"/>
                </a:cxn>
                <a:cxn ang="0">
                  <a:pos x="102" y="43"/>
                </a:cxn>
                <a:cxn ang="0">
                  <a:pos x="91" y="13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137"/>
                </a:cxn>
                <a:cxn ang="0">
                  <a:pos x="41" y="137"/>
                </a:cxn>
                <a:cxn ang="0">
                  <a:pos x="41" y="96"/>
                </a:cxn>
                <a:cxn ang="0">
                  <a:pos x="41" y="29"/>
                </a:cxn>
                <a:cxn ang="0">
                  <a:pos x="62" y="35"/>
                </a:cxn>
                <a:cxn ang="0">
                  <a:pos x="66" y="46"/>
                </a:cxn>
                <a:cxn ang="0">
                  <a:pos x="41" y="62"/>
                </a:cxn>
                <a:cxn ang="0">
                  <a:pos x="41" y="29"/>
                </a:cxn>
              </a:cxnLst>
              <a:rect l="0" t="0" r="r" b="b"/>
              <a:pathLst>
                <a:path w="119" h="137">
                  <a:moveTo>
                    <a:pt x="41" y="96"/>
                  </a:moveTo>
                  <a:cubicBezTo>
                    <a:pt x="67" y="137"/>
                    <a:pt x="67" y="137"/>
                    <a:pt x="67" y="137"/>
                  </a:cubicBezTo>
                  <a:cubicBezTo>
                    <a:pt x="119" y="137"/>
                    <a:pt x="119" y="137"/>
                    <a:pt x="119" y="137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92" y="77"/>
                    <a:pt x="102" y="62"/>
                    <a:pt x="102" y="43"/>
                  </a:cubicBezTo>
                  <a:cubicBezTo>
                    <a:pt x="102" y="31"/>
                    <a:pt x="99" y="20"/>
                    <a:pt x="91" y="13"/>
                  </a:cubicBezTo>
                  <a:cubicBezTo>
                    <a:pt x="82" y="4"/>
                    <a:pt x="70" y="0"/>
                    <a:pt x="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37"/>
                    <a:pt x="0" y="137"/>
                    <a:pt x="0" y="137"/>
                  </a:cubicBezTo>
                  <a:cubicBezTo>
                    <a:pt x="41" y="137"/>
                    <a:pt x="41" y="137"/>
                    <a:pt x="41" y="137"/>
                  </a:cubicBezTo>
                  <a:lnTo>
                    <a:pt x="41" y="96"/>
                  </a:lnTo>
                  <a:close/>
                  <a:moveTo>
                    <a:pt x="41" y="29"/>
                  </a:moveTo>
                  <a:cubicBezTo>
                    <a:pt x="48" y="29"/>
                    <a:pt x="57" y="30"/>
                    <a:pt x="62" y="35"/>
                  </a:cubicBezTo>
                  <a:cubicBezTo>
                    <a:pt x="64" y="37"/>
                    <a:pt x="66" y="41"/>
                    <a:pt x="66" y="46"/>
                  </a:cubicBezTo>
                  <a:cubicBezTo>
                    <a:pt x="66" y="57"/>
                    <a:pt x="58" y="61"/>
                    <a:pt x="41" y="62"/>
                  </a:cubicBezTo>
                  <a:lnTo>
                    <a:pt x="41" y="2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3" name="Oval 65"/>
            <p:cNvSpPr>
              <a:spLocks noChangeArrowheads="1"/>
            </p:cNvSpPr>
            <p:nvPr/>
          </p:nvSpPr>
          <p:spPr bwMode="auto">
            <a:xfrm>
              <a:off x="1074738" y="755650"/>
              <a:ext cx="136525" cy="13970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4" name="Oval 66"/>
            <p:cNvSpPr>
              <a:spLocks noChangeArrowheads="1"/>
            </p:cNvSpPr>
            <p:nvPr/>
          </p:nvSpPr>
          <p:spPr bwMode="auto">
            <a:xfrm>
              <a:off x="1860550" y="1322388"/>
              <a:ext cx="138113" cy="136525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pic>
        <p:nvPicPr>
          <p:cNvPr id="27" name="Picture 52" descr="\\Mvfs\projects\Citrix\09-0288 Citrix Rebrand Corporate Template\Art\PNG\Citrix_Dot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85971"/>
            <a:ext cx="3614063" cy="14873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9" name="Group 71"/>
          <p:cNvGrpSpPr>
            <a:grpSpLocks/>
          </p:cNvGrpSpPr>
          <p:nvPr userDrawn="1"/>
        </p:nvGrpSpPr>
        <p:grpSpPr bwMode="auto">
          <a:xfrm>
            <a:off x="639763" y="520700"/>
            <a:ext cx="1368425" cy="539750"/>
            <a:chOff x="3828" y="4011"/>
            <a:chExt cx="622" cy="244"/>
          </a:xfrm>
        </p:grpSpPr>
        <p:sp>
          <p:nvSpPr>
            <p:cNvPr id="34" name="Freeform 72"/>
            <p:cNvSpPr>
              <a:spLocks/>
            </p:cNvSpPr>
            <p:nvPr/>
          </p:nvSpPr>
          <p:spPr bwMode="black">
            <a:xfrm>
              <a:off x="4004" y="4070"/>
              <a:ext cx="96" cy="12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7"/>
                </a:cxn>
                <a:cxn ang="0">
                  <a:pos x="49" y="57"/>
                </a:cxn>
                <a:cxn ang="0">
                  <a:pos x="49" y="222"/>
                </a:cxn>
                <a:cxn ang="0">
                  <a:pos x="115" y="222"/>
                </a:cxn>
                <a:cxn ang="0">
                  <a:pos x="115" y="57"/>
                </a:cxn>
                <a:cxn ang="0">
                  <a:pos x="167" y="57"/>
                </a:cxn>
                <a:cxn ang="0">
                  <a:pos x="167" y="0"/>
                </a:cxn>
                <a:cxn ang="0">
                  <a:pos x="0" y="0"/>
                </a:cxn>
              </a:cxnLst>
              <a:rect l="0" t="0" r="r" b="b"/>
              <a:pathLst>
                <a:path w="167" h="222">
                  <a:moveTo>
                    <a:pt x="0" y="0"/>
                  </a:moveTo>
                  <a:lnTo>
                    <a:pt x="0" y="57"/>
                  </a:lnTo>
                  <a:lnTo>
                    <a:pt x="49" y="57"/>
                  </a:lnTo>
                  <a:lnTo>
                    <a:pt x="49" y="222"/>
                  </a:lnTo>
                  <a:lnTo>
                    <a:pt x="115" y="222"/>
                  </a:lnTo>
                  <a:lnTo>
                    <a:pt x="115" y="57"/>
                  </a:lnTo>
                  <a:lnTo>
                    <a:pt x="167" y="57"/>
                  </a:lnTo>
                  <a:lnTo>
                    <a:pt x="1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5" name="Freeform 73"/>
            <p:cNvSpPr>
              <a:spLocks/>
            </p:cNvSpPr>
            <p:nvPr/>
          </p:nvSpPr>
          <p:spPr bwMode="black">
            <a:xfrm>
              <a:off x="4004" y="4070"/>
              <a:ext cx="96" cy="12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7"/>
                </a:cxn>
                <a:cxn ang="0">
                  <a:pos x="49" y="57"/>
                </a:cxn>
                <a:cxn ang="0">
                  <a:pos x="49" y="222"/>
                </a:cxn>
                <a:cxn ang="0">
                  <a:pos x="115" y="222"/>
                </a:cxn>
                <a:cxn ang="0">
                  <a:pos x="115" y="57"/>
                </a:cxn>
                <a:cxn ang="0">
                  <a:pos x="167" y="57"/>
                </a:cxn>
                <a:cxn ang="0">
                  <a:pos x="167" y="0"/>
                </a:cxn>
              </a:cxnLst>
              <a:rect l="0" t="0" r="r" b="b"/>
              <a:pathLst>
                <a:path w="167" h="222">
                  <a:moveTo>
                    <a:pt x="0" y="0"/>
                  </a:moveTo>
                  <a:lnTo>
                    <a:pt x="0" y="57"/>
                  </a:lnTo>
                  <a:lnTo>
                    <a:pt x="49" y="57"/>
                  </a:lnTo>
                  <a:lnTo>
                    <a:pt x="49" y="222"/>
                  </a:lnTo>
                  <a:lnTo>
                    <a:pt x="115" y="222"/>
                  </a:lnTo>
                  <a:lnTo>
                    <a:pt x="115" y="57"/>
                  </a:lnTo>
                  <a:lnTo>
                    <a:pt x="167" y="57"/>
                  </a:lnTo>
                  <a:lnTo>
                    <a:pt x="167" y="0"/>
                  </a:lnTo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6" name="Rectangle 74"/>
            <p:cNvSpPr>
              <a:spLocks noChangeArrowheads="1"/>
            </p:cNvSpPr>
            <p:nvPr/>
          </p:nvSpPr>
          <p:spPr bwMode="black">
            <a:xfrm>
              <a:off x="4231" y="4070"/>
              <a:ext cx="36" cy="128"/>
            </a:xfrm>
            <a:prstGeom prst="rect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7" name="Freeform 75"/>
            <p:cNvSpPr>
              <a:spLocks/>
            </p:cNvSpPr>
            <p:nvPr/>
          </p:nvSpPr>
          <p:spPr bwMode="black">
            <a:xfrm>
              <a:off x="4274" y="4070"/>
              <a:ext cx="140" cy="128"/>
            </a:xfrm>
            <a:custGeom>
              <a:avLst/>
              <a:gdLst/>
              <a:ahLst/>
              <a:cxnLst>
                <a:cxn ang="0">
                  <a:pos x="165" y="101"/>
                </a:cxn>
                <a:cxn ang="0">
                  <a:pos x="238" y="0"/>
                </a:cxn>
                <a:cxn ang="0">
                  <a:pos x="158" y="0"/>
                </a:cxn>
                <a:cxn ang="0">
                  <a:pos x="127" y="47"/>
                </a:cxn>
                <a:cxn ang="0">
                  <a:pos x="101" y="0"/>
                </a:cxn>
                <a:cxn ang="0">
                  <a:pos x="21" y="0"/>
                </a:cxn>
                <a:cxn ang="0">
                  <a:pos x="87" y="101"/>
                </a:cxn>
                <a:cxn ang="0">
                  <a:pos x="0" y="222"/>
                </a:cxn>
                <a:cxn ang="0">
                  <a:pos x="80" y="222"/>
                </a:cxn>
                <a:cxn ang="0">
                  <a:pos x="127" y="156"/>
                </a:cxn>
                <a:cxn ang="0">
                  <a:pos x="163" y="222"/>
                </a:cxn>
                <a:cxn ang="0">
                  <a:pos x="243" y="222"/>
                </a:cxn>
                <a:cxn ang="0">
                  <a:pos x="165" y="101"/>
                </a:cxn>
              </a:cxnLst>
              <a:rect l="0" t="0" r="r" b="b"/>
              <a:pathLst>
                <a:path w="243" h="222">
                  <a:moveTo>
                    <a:pt x="165" y="101"/>
                  </a:moveTo>
                  <a:lnTo>
                    <a:pt x="238" y="0"/>
                  </a:lnTo>
                  <a:lnTo>
                    <a:pt x="158" y="0"/>
                  </a:lnTo>
                  <a:lnTo>
                    <a:pt x="127" y="47"/>
                  </a:lnTo>
                  <a:lnTo>
                    <a:pt x="101" y="0"/>
                  </a:lnTo>
                  <a:lnTo>
                    <a:pt x="21" y="0"/>
                  </a:lnTo>
                  <a:lnTo>
                    <a:pt x="87" y="101"/>
                  </a:lnTo>
                  <a:lnTo>
                    <a:pt x="0" y="222"/>
                  </a:lnTo>
                  <a:lnTo>
                    <a:pt x="80" y="222"/>
                  </a:lnTo>
                  <a:lnTo>
                    <a:pt x="127" y="156"/>
                  </a:lnTo>
                  <a:lnTo>
                    <a:pt x="163" y="222"/>
                  </a:lnTo>
                  <a:lnTo>
                    <a:pt x="243" y="222"/>
                  </a:lnTo>
                  <a:lnTo>
                    <a:pt x="165" y="10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8" name="Freeform 76"/>
            <p:cNvSpPr>
              <a:spLocks/>
            </p:cNvSpPr>
            <p:nvPr/>
          </p:nvSpPr>
          <p:spPr bwMode="black">
            <a:xfrm>
              <a:off x="4274" y="4070"/>
              <a:ext cx="140" cy="128"/>
            </a:xfrm>
            <a:custGeom>
              <a:avLst/>
              <a:gdLst/>
              <a:ahLst/>
              <a:cxnLst>
                <a:cxn ang="0">
                  <a:pos x="165" y="101"/>
                </a:cxn>
                <a:cxn ang="0">
                  <a:pos x="238" y="0"/>
                </a:cxn>
                <a:cxn ang="0">
                  <a:pos x="158" y="0"/>
                </a:cxn>
                <a:cxn ang="0">
                  <a:pos x="127" y="47"/>
                </a:cxn>
                <a:cxn ang="0">
                  <a:pos x="101" y="0"/>
                </a:cxn>
                <a:cxn ang="0">
                  <a:pos x="21" y="0"/>
                </a:cxn>
                <a:cxn ang="0">
                  <a:pos x="87" y="101"/>
                </a:cxn>
                <a:cxn ang="0">
                  <a:pos x="0" y="222"/>
                </a:cxn>
                <a:cxn ang="0">
                  <a:pos x="80" y="222"/>
                </a:cxn>
                <a:cxn ang="0">
                  <a:pos x="127" y="156"/>
                </a:cxn>
                <a:cxn ang="0">
                  <a:pos x="163" y="222"/>
                </a:cxn>
                <a:cxn ang="0">
                  <a:pos x="243" y="222"/>
                </a:cxn>
              </a:cxnLst>
              <a:rect l="0" t="0" r="r" b="b"/>
              <a:pathLst>
                <a:path w="243" h="222">
                  <a:moveTo>
                    <a:pt x="165" y="101"/>
                  </a:moveTo>
                  <a:lnTo>
                    <a:pt x="238" y="0"/>
                  </a:lnTo>
                  <a:lnTo>
                    <a:pt x="158" y="0"/>
                  </a:lnTo>
                  <a:lnTo>
                    <a:pt x="127" y="47"/>
                  </a:lnTo>
                  <a:lnTo>
                    <a:pt x="101" y="0"/>
                  </a:lnTo>
                  <a:lnTo>
                    <a:pt x="21" y="0"/>
                  </a:lnTo>
                  <a:lnTo>
                    <a:pt x="87" y="101"/>
                  </a:lnTo>
                  <a:lnTo>
                    <a:pt x="0" y="222"/>
                  </a:lnTo>
                  <a:lnTo>
                    <a:pt x="80" y="222"/>
                  </a:lnTo>
                  <a:lnTo>
                    <a:pt x="127" y="156"/>
                  </a:lnTo>
                  <a:lnTo>
                    <a:pt x="163" y="222"/>
                  </a:lnTo>
                  <a:lnTo>
                    <a:pt x="243" y="222"/>
                  </a:lnTo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9" name="Freeform 77"/>
            <p:cNvSpPr>
              <a:spLocks/>
            </p:cNvSpPr>
            <p:nvPr/>
          </p:nvSpPr>
          <p:spPr bwMode="black">
            <a:xfrm>
              <a:off x="3828" y="4067"/>
              <a:ext cx="116" cy="134"/>
            </a:xfrm>
            <a:custGeom>
              <a:avLst/>
              <a:gdLst/>
              <a:ahLst/>
              <a:cxnLst>
                <a:cxn ang="0">
                  <a:pos x="0" y="49"/>
                </a:cxn>
                <a:cxn ang="0">
                  <a:pos x="49" y="98"/>
                </a:cxn>
                <a:cxn ang="0">
                  <a:pos x="85" y="83"/>
                </a:cxn>
                <a:cxn ang="0">
                  <a:pos x="70" y="59"/>
                </a:cxn>
                <a:cxn ang="0">
                  <a:pos x="49" y="70"/>
                </a:cxn>
                <a:cxn ang="0">
                  <a:pos x="29" y="49"/>
                </a:cxn>
                <a:cxn ang="0">
                  <a:pos x="49" y="27"/>
                </a:cxn>
                <a:cxn ang="0">
                  <a:pos x="70" y="39"/>
                </a:cxn>
                <a:cxn ang="0">
                  <a:pos x="85" y="15"/>
                </a:cxn>
                <a:cxn ang="0">
                  <a:pos x="49" y="0"/>
                </a:cxn>
                <a:cxn ang="0">
                  <a:pos x="0" y="49"/>
                </a:cxn>
              </a:cxnLst>
              <a:rect l="0" t="0" r="r" b="b"/>
              <a:pathLst>
                <a:path w="85" h="98">
                  <a:moveTo>
                    <a:pt x="0" y="49"/>
                  </a:moveTo>
                  <a:cubicBezTo>
                    <a:pt x="0" y="76"/>
                    <a:pt x="22" y="98"/>
                    <a:pt x="49" y="98"/>
                  </a:cubicBezTo>
                  <a:cubicBezTo>
                    <a:pt x="63" y="98"/>
                    <a:pt x="76" y="92"/>
                    <a:pt x="85" y="83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66" y="66"/>
                    <a:pt x="58" y="70"/>
                    <a:pt x="49" y="70"/>
                  </a:cubicBezTo>
                  <a:cubicBezTo>
                    <a:pt x="38" y="70"/>
                    <a:pt x="29" y="61"/>
                    <a:pt x="29" y="49"/>
                  </a:cubicBezTo>
                  <a:cubicBezTo>
                    <a:pt x="29" y="37"/>
                    <a:pt x="38" y="27"/>
                    <a:pt x="49" y="27"/>
                  </a:cubicBezTo>
                  <a:cubicBezTo>
                    <a:pt x="58" y="27"/>
                    <a:pt x="66" y="32"/>
                    <a:pt x="70" y="39"/>
                  </a:cubicBezTo>
                  <a:cubicBezTo>
                    <a:pt x="85" y="15"/>
                    <a:pt x="85" y="15"/>
                    <a:pt x="85" y="15"/>
                  </a:cubicBezTo>
                  <a:cubicBezTo>
                    <a:pt x="76" y="6"/>
                    <a:pt x="63" y="0"/>
                    <a:pt x="49" y="0"/>
                  </a:cubicBezTo>
                  <a:cubicBezTo>
                    <a:pt x="22" y="0"/>
                    <a:pt x="0" y="22"/>
                    <a:pt x="0" y="49"/>
                  </a:cubicBezTo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50" name="Freeform 78"/>
            <p:cNvSpPr>
              <a:spLocks noEditPoints="1"/>
            </p:cNvSpPr>
            <p:nvPr/>
          </p:nvSpPr>
          <p:spPr bwMode="black">
            <a:xfrm>
              <a:off x="4110" y="4070"/>
              <a:ext cx="111" cy="128"/>
            </a:xfrm>
            <a:custGeom>
              <a:avLst/>
              <a:gdLst/>
              <a:ahLst/>
              <a:cxnLst>
                <a:cxn ang="0">
                  <a:pos x="28" y="20"/>
                </a:cxn>
                <a:cxn ang="0">
                  <a:pos x="43" y="24"/>
                </a:cxn>
                <a:cxn ang="0">
                  <a:pos x="45" y="31"/>
                </a:cxn>
                <a:cxn ang="0">
                  <a:pos x="28" y="42"/>
                </a:cxn>
                <a:cxn ang="0">
                  <a:pos x="53" y="56"/>
                </a:cxn>
                <a:cxn ang="0">
                  <a:pos x="71" y="30"/>
                </a:cxn>
                <a:cxn ang="0">
                  <a:pos x="63" y="9"/>
                </a:cxn>
                <a:cxn ang="0">
                  <a:pos x="37" y="0"/>
                </a:cxn>
                <a:cxn ang="0">
                  <a:pos x="0" y="0"/>
                </a:cxn>
                <a:cxn ang="0">
                  <a:pos x="0" y="94"/>
                </a:cxn>
                <a:cxn ang="0">
                  <a:pos x="28" y="94"/>
                </a:cxn>
                <a:cxn ang="0">
                  <a:pos x="28" y="66"/>
                </a:cxn>
                <a:cxn ang="0">
                  <a:pos x="46" y="94"/>
                </a:cxn>
                <a:cxn ang="0">
                  <a:pos x="82" y="94"/>
                </a:cxn>
                <a:cxn ang="0">
                  <a:pos x="53" y="56"/>
                </a:cxn>
              </a:cxnLst>
              <a:rect l="0" t="0" r="r" b="b"/>
              <a:pathLst>
                <a:path w="82" h="94">
                  <a:moveTo>
                    <a:pt x="28" y="20"/>
                  </a:moveTo>
                  <a:cubicBezTo>
                    <a:pt x="33" y="20"/>
                    <a:pt x="40" y="21"/>
                    <a:pt x="43" y="24"/>
                  </a:cubicBezTo>
                  <a:cubicBezTo>
                    <a:pt x="45" y="26"/>
                    <a:pt x="45" y="28"/>
                    <a:pt x="45" y="31"/>
                  </a:cubicBezTo>
                  <a:cubicBezTo>
                    <a:pt x="45" y="39"/>
                    <a:pt x="40" y="42"/>
                    <a:pt x="28" y="42"/>
                  </a:cubicBezTo>
                  <a:moveTo>
                    <a:pt x="53" y="56"/>
                  </a:moveTo>
                  <a:cubicBezTo>
                    <a:pt x="64" y="53"/>
                    <a:pt x="71" y="43"/>
                    <a:pt x="71" y="30"/>
                  </a:cubicBezTo>
                  <a:cubicBezTo>
                    <a:pt x="71" y="21"/>
                    <a:pt x="68" y="14"/>
                    <a:pt x="63" y="9"/>
                  </a:cubicBezTo>
                  <a:cubicBezTo>
                    <a:pt x="57" y="3"/>
                    <a:pt x="48" y="0"/>
                    <a:pt x="3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28" y="94"/>
                    <a:pt x="28" y="94"/>
                    <a:pt x="28" y="94"/>
                  </a:cubicBezTo>
                  <a:cubicBezTo>
                    <a:pt x="28" y="66"/>
                    <a:pt x="28" y="66"/>
                    <a:pt x="28" y="66"/>
                  </a:cubicBezTo>
                  <a:cubicBezTo>
                    <a:pt x="46" y="94"/>
                    <a:pt x="46" y="94"/>
                    <a:pt x="46" y="94"/>
                  </a:cubicBezTo>
                  <a:cubicBezTo>
                    <a:pt x="82" y="94"/>
                    <a:pt x="82" y="94"/>
                    <a:pt x="82" y="94"/>
                  </a:cubicBezTo>
                  <a:lnTo>
                    <a:pt x="53" y="56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51" name="Freeform 79"/>
            <p:cNvSpPr>
              <a:spLocks noEditPoints="1"/>
            </p:cNvSpPr>
            <p:nvPr/>
          </p:nvSpPr>
          <p:spPr bwMode="black">
            <a:xfrm>
              <a:off x="4420" y="4069"/>
              <a:ext cx="30" cy="29"/>
            </a:xfrm>
            <a:custGeom>
              <a:avLst/>
              <a:gdLst/>
              <a:ahLst/>
              <a:cxnLst>
                <a:cxn ang="0">
                  <a:pos x="19" y="18"/>
                </a:cxn>
                <a:cxn ang="0">
                  <a:pos x="11" y="22"/>
                </a:cxn>
                <a:cxn ang="0">
                  <a:pos x="3" y="18"/>
                </a:cxn>
                <a:cxn ang="0">
                  <a:pos x="0" y="11"/>
                </a:cxn>
                <a:cxn ang="0">
                  <a:pos x="3" y="3"/>
                </a:cxn>
                <a:cxn ang="0">
                  <a:pos x="11" y="0"/>
                </a:cxn>
                <a:cxn ang="0">
                  <a:pos x="19" y="3"/>
                </a:cxn>
                <a:cxn ang="0">
                  <a:pos x="22" y="11"/>
                </a:cxn>
                <a:cxn ang="0">
                  <a:pos x="19" y="18"/>
                </a:cxn>
                <a:cxn ang="0">
                  <a:pos x="4" y="4"/>
                </a:cxn>
                <a:cxn ang="0">
                  <a:pos x="2" y="11"/>
                </a:cxn>
                <a:cxn ang="0">
                  <a:pos x="4" y="17"/>
                </a:cxn>
                <a:cxn ang="0">
                  <a:pos x="11" y="20"/>
                </a:cxn>
                <a:cxn ang="0">
                  <a:pos x="17" y="17"/>
                </a:cxn>
                <a:cxn ang="0">
                  <a:pos x="20" y="11"/>
                </a:cxn>
                <a:cxn ang="0">
                  <a:pos x="17" y="4"/>
                </a:cxn>
                <a:cxn ang="0">
                  <a:pos x="11" y="1"/>
                </a:cxn>
                <a:cxn ang="0">
                  <a:pos x="4" y="4"/>
                </a:cxn>
                <a:cxn ang="0">
                  <a:pos x="11" y="5"/>
                </a:cxn>
                <a:cxn ang="0">
                  <a:pos x="14" y="5"/>
                </a:cxn>
                <a:cxn ang="0">
                  <a:pos x="16" y="8"/>
                </a:cxn>
                <a:cxn ang="0">
                  <a:pos x="15" y="11"/>
                </a:cxn>
                <a:cxn ang="0">
                  <a:pos x="13" y="11"/>
                </a:cxn>
                <a:cxn ang="0">
                  <a:pos x="15" y="12"/>
                </a:cxn>
                <a:cxn ang="0">
                  <a:pos x="16" y="14"/>
                </a:cxn>
                <a:cxn ang="0">
                  <a:pos x="16" y="15"/>
                </a:cxn>
                <a:cxn ang="0">
                  <a:pos x="16" y="16"/>
                </a:cxn>
                <a:cxn ang="0">
                  <a:pos x="16" y="17"/>
                </a:cxn>
                <a:cxn ang="0">
                  <a:pos x="16" y="17"/>
                </a:cxn>
                <a:cxn ang="0">
                  <a:pos x="14" y="17"/>
                </a:cxn>
                <a:cxn ang="0">
                  <a:pos x="14" y="17"/>
                </a:cxn>
                <a:cxn ang="0">
                  <a:pos x="14" y="16"/>
                </a:cxn>
                <a:cxn ang="0">
                  <a:pos x="14" y="16"/>
                </a:cxn>
                <a:cxn ang="0">
                  <a:pos x="14" y="15"/>
                </a:cxn>
                <a:cxn ang="0">
                  <a:pos x="13" y="12"/>
                </a:cxn>
                <a:cxn ang="0">
                  <a:pos x="10" y="12"/>
                </a:cxn>
                <a:cxn ang="0">
                  <a:pos x="9" y="12"/>
                </a:cxn>
                <a:cxn ang="0">
                  <a:pos x="9" y="17"/>
                </a:cxn>
                <a:cxn ang="0">
                  <a:pos x="7" y="17"/>
                </a:cxn>
                <a:cxn ang="0">
                  <a:pos x="7" y="5"/>
                </a:cxn>
                <a:cxn ang="0">
                  <a:pos x="11" y="5"/>
                </a:cxn>
                <a:cxn ang="0">
                  <a:pos x="13" y="7"/>
                </a:cxn>
                <a:cxn ang="0">
                  <a:pos x="10" y="6"/>
                </a:cxn>
                <a:cxn ang="0">
                  <a:pos x="9" y="6"/>
                </a:cxn>
                <a:cxn ang="0">
                  <a:pos x="9" y="11"/>
                </a:cxn>
                <a:cxn ang="0">
                  <a:pos x="11" y="11"/>
                </a:cxn>
                <a:cxn ang="0">
                  <a:pos x="13" y="10"/>
                </a:cxn>
                <a:cxn ang="0">
                  <a:pos x="14" y="8"/>
                </a:cxn>
                <a:cxn ang="0">
                  <a:pos x="13" y="7"/>
                </a:cxn>
              </a:cxnLst>
              <a:rect l="0" t="0" r="r" b="b"/>
              <a:pathLst>
                <a:path w="22" h="22">
                  <a:moveTo>
                    <a:pt x="19" y="18"/>
                  </a:moveTo>
                  <a:cubicBezTo>
                    <a:pt x="16" y="21"/>
                    <a:pt x="14" y="22"/>
                    <a:pt x="11" y="22"/>
                  </a:cubicBezTo>
                  <a:cubicBezTo>
                    <a:pt x="8" y="22"/>
                    <a:pt x="5" y="21"/>
                    <a:pt x="3" y="18"/>
                  </a:cubicBezTo>
                  <a:cubicBezTo>
                    <a:pt x="1" y="16"/>
                    <a:pt x="0" y="14"/>
                    <a:pt x="0" y="11"/>
                  </a:cubicBezTo>
                  <a:cubicBezTo>
                    <a:pt x="0" y="8"/>
                    <a:pt x="1" y="5"/>
                    <a:pt x="3" y="3"/>
                  </a:cubicBezTo>
                  <a:cubicBezTo>
                    <a:pt x="5" y="1"/>
                    <a:pt x="8" y="0"/>
                    <a:pt x="11" y="0"/>
                  </a:cubicBezTo>
                  <a:cubicBezTo>
                    <a:pt x="14" y="0"/>
                    <a:pt x="16" y="1"/>
                    <a:pt x="19" y="3"/>
                  </a:cubicBezTo>
                  <a:cubicBezTo>
                    <a:pt x="21" y="5"/>
                    <a:pt x="22" y="8"/>
                    <a:pt x="22" y="11"/>
                  </a:cubicBezTo>
                  <a:cubicBezTo>
                    <a:pt x="22" y="14"/>
                    <a:pt x="21" y="16"/>
                    <a:pt x="19" y="18"/>
                  </a:cubicBezTo>
                  <a:moveTo>
                    <a:pt x="4" y="4"/>
                  </a:moveTo>
                  <a:cubicBezTo>
                    <a:pt x="3" y="6"/>
                    <a:pt x="2" y="8"/>
                    <a:pt x="2" y="11"/>
                  </a:cubicBezTo>
                  <a:cubicBezTo>
                    <a:pt x="2" y="13"/>
                    <a:pt x="3" y="16"/>
                    <a:pt x="4" y="17"/>
                  </a:cubicBezTo>
                  <a:cubicBezTo>
                    <a:pt x="6" y="19"/>
                    <a:pt x="8" y="20"/>
                    <a:pt x="11" y="20"/>
                  </a:cubicBezTo>
                  <a:cubicBezTo>
                    <a:pt x="13" y="20"/>
                    <a:pt x="16" y="19"/>
                    <a:pt x="17" y="17"/>
                  </a:cubicBezTo>
                  <a:cubicBezTo>
                    <a:pt x="19" y="16"/>
                    <a:pt x="20" y="13"/>
                    <a:pt x="20" y="11"/>
                  </a:cubicBezTo>
                  <a:cubicBezTo>
                    <a:pt x="20" y="8"/>
                    <a:pt x="19" y="6"/>
                    <a:pt x="17" y="4"/>
                  </a:cubicBezTo>
                  <a:cubicBezTo>
                    <a:pt x="16" y="2"/>
                    <a:pt x="13" y="1"/>
                    <a:pt x="11" y="1"/>
                  </a:cubicBezTo>
                  <a:cubicBezTo>
                    <a:pt x="8" y="1"/>
                    <a:pt x="6" y="2"/>
                    <a:pt x="4" y="4"/>
                  </a:cubicBezTo>
                  <a:close/>
                  <a:moveTo>
                    <a:pt x="11" y="5"/>
                  </a:moveTo>
                  <a:cubicBezTo>
                    <a:pt x="12" y="5"/>
                    <a:pt x="13" y="5"/>
                    <a:pt x="14" y="5"/>
                  </a:cubicBezTo>
                  <a:cubicBezTo>
                    <a:pt x="15" y="6"/>
                    <a:pt x="16" y="7"/>
                    <a:pt x="16" y="8"/>
                  </a:cubicBezTo>
                  <a:cubicBezTo>
                    <a:pt x="16" y="9"/>
                    <a:pt x="15" y="10"/>
                    <a:pt x="15" y="11"/>
                  </a:cubicBezTo>
                  <a:cubicBezTo>
                    <a:pt x="14" y="11"/>
                    <a:pt x="14" y="11"/>
                    <a:pt x="13" y="11"/>
                  </a:cubicBezTo>
                  <a:cubicBezTo>
                    <a:pt x="14" y="11"/>
                    <a:pt x="15" y="12"/>
                    <a:pt x="15" y="12"/>
                  </a:cubicBezTo>
                  <a:cubicBezTo>
                    <a:pt x="15" y="13"/>
                    <a:pt x="16" y="14"/>
                    <a:pt x="16" y="14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6" y="15"/>
                    <a:pt x="16" y="16"/>
                    <a:pt x="16" y="16"/>
                  </a:cubicBezTo>
                  <a:cubicBezTo>
                    <a:pt x="16" y="16"/>
                    <a:pt x="16" y="16"/>
                    <a:pt x="16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7"/>
                    <a:pt x="14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4"/>
                    <a:pt x="13" y="13"/>
                    <a:pt x="13" y="12"/>
                  </a:cubicBezTo>
                  <a:cubicBezTo>
                    <a:pt x="12" y="12"/>
                    <a:pt x="11" y="12"/>
                    <a:pt x="10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7" y="5"/>
                    <a:pt x="7" y="5"/>
                    <a:pt x="7" y="5"/>
                  </a:cubicBezTo>
                  <a:lnTo>
                    <a:pt x="11" y="5"/>
                  </a:lnTo>
                  <a:close/>
                  <a:moveTo>
                    <a:pt x="13" y="7"/>
                  </a:moveTo>
                  <a:cubicBezTo>
                    <a:pt x="12" y="6"/>
                    <a:pt x="12" y="6"/>
                    <a:pt x="10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1"/>
                    <a:pt x="12" y="10"/>
                    <a:pt x="13" y="10"/>
                  </a:cubicBezTo>
                  <a:cubicBezTo>
                    <a:pt x="13" y="10"/>
                    <a:pt x="14" y="9"/>
                    <a:pt x="14" y="8"/>
                  </a:cubicBezTo>
                  <a:cubicBezTo>
                    <a:pt x="14" y="8"/>
                    <a:pt x="13" y="7"/>
                    <a:pt x="13" y="7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52" name="Rectangle 80"/>
            <p:cNvSpPr>
              <a:spLocks noChangeArrowheads="1"/>
            </p:cNvSpPr>
            <p:nvPr/>
          </p:nvSpPr>
          <p:spPr bwMode="black">
            <a:xfrm>
              <a:off x="3955" y="4070"/>
              <a:ext cx="38" cy="128"/>
            </a:xfrm>
            <a:prstGeom prst="rect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53" name="Oval 81"/>
            <p:cNvSpPr>
              <a:spLocks noChangeArrowheads="1"/>
            </p:cNvSpPr>
            <p:nvPr/>
          </p:nvSpPr>
          <p:spPr bwMode="black">
            <a:xfrm>
              <a:off x="3951" y="4011"/>
              <a:ext cx="48" cy="49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54" name="Oval 82"/>
            <p:cNvSpPr>
              <a:spLocks noChangeArrowheads="1"/>
            </p:cNvSpPr>
            <p:nvPr/>
          </p:nvSpPr>
          <p:spPr bwMode="black">
            <a:xfrm>
              <a:off x="4225" y="4207"/>
              <a:ext cx="48" cy="48"/>
            </a:xfrm>
            <a:prstGeom prst="ellipse">
              <a:avLst/>
            </a:prstGeom>
            <a:solidFill>
              <a:schemeClr val="tx1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ansi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8"/>
          <p:cNvSpPr>
            <a:spLocks noGrp="1" noChangeArrowheads="1"/>
          </p:cNvSpPr>
          <p:nvPr>
            <p:ph type="ctrTitle" hasCustomPrompt="1"/>
          </p:nvPr>
        </p:nvSpPr>
        <p:spPr>
          <a:xfrm>
            <a:off x="2739373" y="3934047"/>
            <a:ext cx="6681069" cy="725723"/>
          </a:xfrm>
        </p:spPr>
        <p:txBody>
          <a:bodyPr/>
          <a:lstStyle>
            <a:lvl1pPr algn="l">
              <a:defRPr sz="4000" b="0" baseline="0">
                <a:solidFill>
                  <a:srgbClr val="0075B0"/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Style</a:t>
            </a:r>
            <a:endParaRPr lang="en-US" dirty="0"/>
          </a:p>
        </p:txBody>
      </p:sp>
      <p:pic>
        <p:nvPicPr>
          <p:cNvPr id="5" name="Picture 4" descr="\\Mvfs\projects\Citrix\09-0288 Citrix Rebrand Corporate Template\Art\PNG\Citrix_Circle_Dots_Cro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840" y="4184542"/>
            <a:ext cx="1586670" cy="26734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ull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81001" y="1573927"/>
            <a:ext cx="11375136" cy="4654296"/>
          </a:xfrm>
          <a:prstGeom prst="rect">
            <a:avLst/>
          </a:prstGeom>
        </p:spPr>
        <p:txBody>
          <a:bodyPr>
            <a:noAutofit/>
          </a:bodyPr>
          <a:lstStyle>
            <a:lvl1pPr>
              <a:spcBef>
                <a:spcPts val="1600"/>
              </a:spcBef>
              <a:spcAft>
                <a:spcPts val="0"/>
              </a:spcAft>
              <a:buClr>
                <a:schemeClr val="bg1">
                  <a:lumMod val="50000"/>
                </a:schemeClr>
              </a:buClr>
              <a:buSzPct val="100000"/>
              <a:buFont typeface="Arial" pitchFamily="34" charset="0"/>
              <a:buChar char="•"/>
              <a:defRPr sz="3200" b="0" baseline="0">
                <a:solidFill>
                  <a:srgbClr val="4D4F53"/>
                </a:solidFill>
                <a:latin typeface="+mj-lt"/>
              </a:defRPr>
            </a:lvl1pPr>
            <a:lvl2pPr marL="398463" indent="-171450">
              <a:spcBef>
                <a:spcPts val="200"/>
              </a:spcBef>
              <a:buClr>
                <a:schemeClr val="bg1">
                  <a:lumMod val="50000"/>
                </a:schemeClr>
              </a:buClr>
              <a:buSzPct val="100000"/>
              <a:buFont typeface="Arial" pitchFamily="34" charset="0"/>
              <a:buChar char="•"/>
              <a:defRPr sz="2400" b="0" baseline="0">
                <a:solidFill>
                  <a:srgbClr val="4D4F53"/>
                </a:solidFill>
                <a:latin typeface="+mj-lt"/>
              </a:defRPr>
            </a:lvl2pPr>
            <a:lvl3pPr marL="569913" indent="-171450">
              <a:buClr>
                <a:schemeClr val="bg1">
                  <a:lumMod val="50000"/>
                </a:schemeClr>
              </a:buClr>
              <a:buSzPct val="115000"/>
              <a:buFont typeface="Arial" pitchFamily="34" charset="0"/>
              <a:buChar char="•"/>
              <a:tabLst>
                <a:tab pos="914400" algn="l"/>
              </a:tabLst>
              <a:defRPr sz="2000" b="0">
                <a:solidFill>
                  <a:srgbClr val="4D4F53"/>
                </a:solidFill>
                <a:latin typeface="Calibri" pitchFamily="34" charset="0"/>
              </a:defRPr>
            </a:lvl3pPr>
            <a:lvl4pPr marL="742950" indent="-173038">
              <a:buClr>
                <a:schemeClr val="bg1">
                  <a:lumMod val="50000"/>
                </a:schemeClr>
              </a:buClr>
              <a:buSzPct val="115000"/>
              <a:buFont typeface="Arial" pitchFamily="34" charset="0"/>
              <a:buChar char="•"/>
              <a:defRPr sz="1600" b="0">
                <a:solidFill>
                  <a:srgbClr val="4D4F53"/>
                </a:solidFill>
                <a:latin typeface="Calibri" pitchFamily="34" charset="0"/>
              </a:defRPr>
            </a:lvl4pPr>
            <a:lvl5pPr marL="914400" indent="-171450">
              <a:buClr>
                <a:schemeClr val="bg1">
                  <a:lumMod val="50000"/>
                </a:schemeClr>
              </a:buClr>
              <a:buSzPct val="115000"/>
              <a:buFont typeface="Arial" pitchFamily="34" charset="0"/>
              <a:buChar char="•"/>
              <a:defRPr sz="1600" b="0">
                <a:solidFill>
                  <a:srgbClr val="4D4F53"/>
                </a:solidFill>
                <a:latin typeface="Calibri" pitchFamily="34" charset="0"/>
              </a:defRPr>
            </a:lvl5pPr>
          </a:lstStyle>
          <a:p>
            <a:pPr lvl="0"/>
            <a:r>
              <a:rPr lang="en-US" dirty="0" smtClean="0"/>
              <a:t>Click to edit master style</a:t>
            </a:r>
          </a:p>
          <a:p>
            <a:pPr lvl="1"/>
            <a:r>
              <a:rPr lang="en-US" dirty="0" smtClean="0"/>
              <a:t>Click to edit master style</a:t>
            </a:r>
          </a:p>
          <a:p>
            <a:pPr lvl="0"/>
            <a:r>
              <a:rPr lang="en-US" dirty="0" smtClean="0"/>
              <a:t>Click to edit master style</a:t>
            </a:r>
          </a:p>
          <a:p>
            <a:pPr lvl="1"/>
            <a:r>
              <a:rPr lang="en-US" dirty="0" smtClean="0"/>
              <a:t>Click to edit master style</a:t>
            </a:r>
          </a:p>
          <a:p>
            <a:pPr lvl="1"/>
            <a:endParaRPr lang="en-US" dirty="0" smtClean="0"/>
          </a:p>
        </p:txBody>
      </p:sp>
      <p:sp>
        <p:nvSpPr>
          <p:cNvPr id="29" name="Footer Placeholder 6"/>
          <p:cNvSpPr>
            <a:spLocks noGrp="1"/>
          </p:cNvSpPr>
          <p:nvPr>
            <p:ph type="ftr" sz="quarter" idx="3"/>
          </p:nvPr>
        </p:nvSpPr>
        <p:spPr>
          <a:xfrm>
            <a:off x="4164013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26" name="Title 1"/>
          <p:cNvSpPr>
            <a:spLocks noGrp="1"/>
          </p:cNvSpPr>
          <p:nvPr>
            <p:ph type="title"/>
          </p:nvPr>
        </p:nvSpPr>
        <p:spPr>
          <a:xfrm>
            <a:off x="381001" y="618909"/>
            <a:ext cx="11375136" cy="506413"/>
          </a:xfrm>
        </p:spPr>
        <p:txBody>
          <a:bodyPr>
            <a:noAutofit/>
          </a:bodyPr>
          <a:lstStyle>
            <a:lvl1pPr>
              <a:defRPr sz="34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ulle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379413" y="1092202"/>
            <a:ext cx="9663112" cy="449263"/>
          </a:xfrm>
          <a:prstGeom prst="rect">
            <a:avLst/>
          </a:prstGeom>
        </p:spPr>
        <p:txBody>
          <a:bodyPr/>
          <a:lstStyle>
            <a:lvl1pPr>
              <a:buNone/>
              <a:defRPr lang="en-US" sz="2800" kern="1200" dirty="0" smtClean="0">
                <a:solidFill>
                  <a:srgbClr val="4D4F53"/>
                </a:solidFill>
                <a:latin typeface="+mj-lt"/>
                <a:ea typeface="+mn-ea"/>
                <a:cs typeface="+mn-cs"/>
              </a:defRPr>
            </a:lvl1pPr>
            <a:lvl2pPr>
              <a:defRPr lang="en-US" sz="2600" kern="1200" dirty="0" smtClean="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2pPr>
            <a:lvl3pPr>
              <a:defRPr lang="en-US" sz="2600" kern="1200" dirty="0" smtClean="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3pPr>
            <a:lvl4pPr>
              <a:defRPr lang="en-US" sz="2600" kern="1200" dirty="0" smtClean="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4pPr>
            <a:lvl5pPr>
              <a:defRPr lang="en-US" sz="2600" kern="1200" dirty="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381001" y="618909"/>
            <a:ext cx="11375136" cy="506413"/>
          </a:xfrm>
        </p:spPr>
        <p:txBody>
          <a:bodyPr>
            <a:noAutofit/>
          </a:bodyPr>
          <a:lstStyle>
            <a:lvl1pPr>
              <a:defRPr sz="34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8" name="Footer Placeholder 6"/>
          <p:cNvSpPr>
            <a:spLocks noGrp="1"/>
          </p:cNvSpPr>
          <p:nvPr>
            <p:ph type="ftr" sz="quarter" idx="3"/>
          </p:nvPr>
        </p:nvSpPr>
        <p:spPr>
          <a:xfrm>
            <a:off x="4164013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20" name="Content Placeholder 2"/>
          <p:cNvSpPr>
            <a:spLocks noGrp="1"/>
          </p:cNvSpPr>
          <p:nvPr>
            <p:ph idx="1" hasCustomPrompt="1"/>
          </p:nvPr>
        </p:nvSpPr>
        <p:spPr>
          <a:xfrm>
            <a:off x="381001" y="1943543"/>
            <a:ext cx="11375136" cy="4303730"/>
          </a:xfrm>
          <a:prstGeom prst="rect">
            <a:avLst/>
          </a:prstGeom>
        </p:spPr>
        <p:txBody>
          <a:bodyPr>
            <a:noAutofit/>
          </a:bodyPr>
          <a:lstStyle>
            <a:lvl1pPr>
              <a:spcBef>
                <a:spcPts val="1600"/>
              </a:spcBef>
              <a:spcAft>
                <a:spcPts val="0"/>
              </a:spcAft>
              <a:buClr>
                <a:schemeClr val="bg1">
                  <a:lumMod val="50000"/>
                </a:schemeClr>
              </a:buClr>
              <a:buSzPct val="100000"/>
              <a:buFont typeface="Arial" pitchFamily="34" charset="0"/>
              <a:buChar char="•"/>
              <a:defRPr sz="3200" b="0" baseline="0">
                <a:solidFill>
                  <a:srgbClr val="4D4F53"/>
                </a:solidFill>
                <a:latin typeface="+mj-lt"/>
              </a:defRPr>
            </a:lvl1pPr>
            <a:lvl2pPr marL="398463" indent="-171450">
              <a:spcBef>
                <a:spcPts val="200"/>
              </a:spcBef>
              <a:buClr>
                <a:schemeClr val="bg1">
                  <a:lumMod val="50000"/>
                </a:schemeClr>
              </a:buClr>
              <a:buSzPct val="100000"/>
              <a:buFont typeface="Arial" pitchFamily="34" charset="0"/>
              <a:buChar char="•"/>
              <a:defRPr sz="2400" b="0" baseline="0">
                <a:solidFill>
                  <a:srgbClr val="4D4F53"/>
                </a:solidFill>
                <a:latin typeface="+mj-lt"/>
              </a:defRPr>
            </a:lvl2pPr>
            <a:lvl3pPr marL="569913" indent="-171450">
              <a:buClr>
                <a:schemeClr val="bg1">
                  <a:lumMod val="50000"/>
                </a:schemeClr>
              </a:buClr>
              <a:buSzPct val="115000"/>
              <a:buFont typeface="Arial" pitchFamily="34" charset="0"/>
              <a:buChar char="•"/>
              <a:tabLst>
                <a:tab pos="914400" algn="l"/>
              </a:tabLst>
              <a:defRPr sz="2000" b="0">
                <a:solidFill>
                  <a:srgbClr val="4D4F53"/>
                </a:solidFill>
                <a:latin typeface="Calibri" pitchFamily="34" charset="0"/>
              </a:defRPr>
            </a:lvl3pPr>
            <a:lvl4pPr marL="742950" indent="-173038">
              <a:buClr>
                <a:schemeClr val="bg1">
                  <a:lumMod val="50000"/>
                </a:schemeClr>
              </a:buClr>
              <a:buSzPct val="115000"/>
              <a:buFont typeface="Arial" pitchFamily="34" charset="0"/>
              <a:buChar char="•"/>
              <a:defRPr sz="1600" b="0">
                <a:solidFill>
                  <a:srgbClr val="4D4F53"/>
                </a:solidFill>
                <a:latin typeface="Calibri" pitchFamily="34" charset="0"/>
              </a:defRPr>
            </a:lvl4pPr>
            <a:lvl5pPr marL="914400" indent="-171450">
              <a:buClr>
                <a:schemeClr val="bg1">
                  <a:lumMod val="50000"/>
                </a:schemeClr>
              </a:buClr>
              <a:buSzPct val="115000"/>
              <a:buFont typeface="Arial" pitchFamily="34" charset="0"/>
              <a:buChar char="•"/>
              <a:defRPr sz="1600" b="0">
                <a:solidFill>
                  <a:srgbClr val="4D4F53"/>
                </a:solidFill>
                <a:latin typeface="Calibri" pitchFamily="34" charset="0"/>
              </a:defRPr>
            </a:lvl5pPr>
          </a:lstStyle>
          <a:p>
            <a:pPr lvl="0"/>
            <a:r>
              <a:rPr lang="en-US" dirty="0" smtClean="0"/>
              <a:t>Click to edit master style</a:t>
            </a:r>
          </a:p>
          <a:p>
            <a:pPr lvl="1"/>
            <a:r>
              <a:rPr lang="en-US" dirty="0" smtClean="0"/>
              <a:t>Click to edit master style</a:t>
            </a:r>
          </a:p>
          <a:p>
            <a:pPr lvl="0"/>
            <a:r>
              <a:rPr lang="en-US" dirty="0" smtClean="0"/>
              <a:t>Click to edit master style</a:t>
            </a:r>
          </a:p>
          <a:p>
            <a:pPr lvl="1"/>
            <a:r>
              <a:rPr lang="en-US" dirty="0" smtClean="0"/>
              <a:t>Click to edit master style</a:t>
            </a:r>
          </a:p>
          <a:p>
            <a:pPr lvl="1"/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 (with 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le 2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9" name="Footer Placeholder 6"/>
          <p:cNvSpPr>
            <a:spLocks noGrp="1"/>
          </p:cNvSpPr>
          <p:nvPr>
            <p:ph type="ftr" sz="quarter" idx="3"/>
          </p:nvPr>
        </p:nvSpPr>
        <p:spPr>
          <a:xfrm>
            <a:off x="4164013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 (title no logo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le 2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 (no logo or page number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ne Liner (burgand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16"/>
          <p:cNvSpPr>
            <a:spLocks noGrp="1"/>
          </p:cNvSpPr>
          <p:nvPr>
            <p:ph type="body" sz="quarter" idx="11" hasCustomPrompt="1"/>
          </p:nvPr>
        </p:nvSpPr>
        <p:spPr>
          <a:xfrm>
            <a:off x="1002506" y="2956252"/>
            <a:ext cx="10183812" cy="1137304"/>
          </a:xfrm>
          <a:prstGeom prst="rect">
            <a:avLst/>
          </a:prstGeom>
        </p:spPr>
        <p:txBody>
          <a:bodyPr anchor="ctr"/>
          <a:lstStyle>
            <a:lvl1pPr algn="ctr">
              <a:buNone/>
              <a:defRPr lang="en-US" sz="6000" b="0" spc="-150" dirty="0" smtClean="0">
                <a:solidFill>
                  <a:srgbClr val="0075B0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pPr marL="228600" lvl="0" indent="-228600" algn="ctr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15000"/>
              </a:spcAft>
              <a:buClr>
                <a:schemeClr val="tx2"/>
              </a:buClr>
              <a:buFont typeface="Times" pitchFamily="1" charset="0"/>
              <a:buNone/>
            </a:pPr>
            <a:r>
              <a:rPr lang="en-US" dirty="0" smtClean="0"/>
              <a:t>Click to edit Master styles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li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16"/>
          <p:cNvSpPr>
            <a:spLocks noGrp="1"/>
          </p:cNvSpPr>
          <p:nvPr>
            <p:ph type="body" sz="quarter" idx="12" hasCustomPrompt="1"/>
          </p:nvPr>
        </p:nvSpPr>
        <p:spPr>
          <a:xfrm>
            <a:off x="1004294" y="3603533"/>
            <a:ext cx="10183812" cy="1137304"/>
          </a:xfrm>
          <a:prstGeom prst="rect">
            <a:avLst/>
          </a:prstGeom>
        </p:spPr>
        <p:txBody>
          <a:bodyPr anchor="ctr"/>
          <a:lstStyle>
            <a:lvl1pPr algn="ctr">
              <a:buNone/>
              <a:defRPr lang="en-US" sz="4400" b="0" spc="-150" dirty="0" smtClean="0">
                <a:solidFill>
                  <a:srgbClr val="7F7F7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marL="228600" lvl="0" indent="-228600" algn="ctr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15000"/>
              </a:spcAft>
              <a:buClr>
                <a:schemeClr val="tx2"/>
              </a:buClr>
              <a:buFont typeface="Times" pitchFamily="1" charset="0"/>
              <a:buNone/>
            </a:pPr>
            <a:r>
              <a:rPr lang="en-US" dirty="0" smtClean="0"/>
              <a:t>Click to edit Master styles</a:t>
            </a:r>
          </a:p>
        </p:txBody>
      </p:sp>
      <p:sp>
        <p:nvSpPr>
          <p:cNvPr id="9" name="Text Placeholder 16"/>
          <p:cNvSpPr>
            <a:spLocks noGrp="1"/>
          </p:cNvSpPr>
          <p:nvPr>
            <p:ph type="body" sz="quarter" idx="11"/>
          </p:nvPr>
        </p:nvSpPr>
        <p:spPr>
          <a:xfrm>
            <a:off x="1002506" y="2604611"/>
            <a:ext cx="10183812" cy="1137304"/>
          </a:xfrm>
          <a:prstGeom prst="rect">
            <a:avLst/>
          </a:prstGeom>
        </p:spPr>
        <p:txBody>
          <a:bodyPr anchor="ctr"/>
          <a:lstStyle>
            <a:lvl1pPr algn="ctr">
              <a:buNone/>
              <a:defRPr lang="en-US" sz="6600" b="0" spc="-150" dirty="0" smtClean="0">
                <a:solidFill>
                  <a:srgbClr val="0075B0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marL="228600" lvl="0" indent="-228600" algn="ctr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15000"/>
              </a:spcAft>
              <a:buClr>
                <a:schemeClr val="tx2"/>
              </a:buClr>
              <a:buFont typeface="Times" pitchFamily="1" charset="0"/>
              <a:buNone/>
            </a:pPr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" descr="\\Mvfs\projects\Citrix\09-0288 Citrix Rebrand Corporate Template\Art\PNG\Quote_End_Grey.png"/>
          <p:cNvPicPr>
            <a:picLocks noChangeAspect="1" noChangeArrowheads="1"/>
          </p:cNvPicPr>
          <p:nvPr/>
        </p:nvPicPr>
        <p:blipFill>
          <a:blip r:embed="rId2" cstate="print">
            <a:lum bright="52000"/>
          </a:blip>
          <a:srcRect r="16431"/>
          <a:stretch>
            <a:fillRect/>
          </a:stretch>
        </p:blipFill>
        <p:spPr bwMode="auto">
          <a:xfrm>
            <a:off x="10972686" y="3534047"/>
            <a:ext cx="1219200" cy="112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\\Mvfs\projects\Citrix\09-0288 Citrix Rebrand Corporate Template\Art\PNG\Quote_Begin_Grey.png"/>
          <p:cNvPicPr>
            <a:picLocks noChangeAspect="1" noChangeArrowheads="1"/>
          </p:cNvPicPr>
          <p:nvPr/>
        </p:nvPicPr>
        <p:blipFill>
          <a:blip r:embed="rId3" cstate="print">
            <a:lum bright="54000"/>
          </a:blip>
          <a:srcRect l="15000"/>
          <a:stretch>
            <a:fillRect/>
          </a:stretch>
        </p:blipFill>
        <p:spPr bwMode="auto">
          <a:xfrm>
            <a:off x="0" y="1254363"/>
            <a:ext cx="1241425" cy="112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Shape 14"/>
          <p:cNvSpPr>
            <a:spLocks noChangeArrowheads="1"/>
          </p:cNvSpPr>
          <p:nvPr/>
        </p:nvSpPr>
        <p:spPr bwMode="auto">
          <a:xfrm>
            <a:off x="630603" y="1981201"/>
            <a:ext cx="10927620" cy="3311525"/>
          </a:xfrm>
          <a:prstGeom prst="roundRect">
            <a:avLst>
              <a:gd name="adj" fmla="val 2731"/>
            </a:avLst>
          </a:prstGeom>
          <a:noFill/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6" name="AutoShape 14"/>
          <p:cNvSpPr>
            <a:spLocks noChangeArrowheads="1"/>
          </p:cNvSpPr>
          <p:nvPr/>
        </p:nvSpPr>
        <p:spPr bwMode="auto">
          <a:xfrm>
            <a:off x="630603" y="1981201"/>
            <a:ext cx="10927620" cy="3311525"/>
          </a:xfrm>
          <a:prstGeom prst="roundRect">
            <a:avLst>
              <a:gd name="adj" fmla="val 2731"/>
            </a:avLst>
          </a:prstGeom>
          <a:noFill/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1822093" y="1810043"/>
            <a:ext cx="8586250" cy="2806995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4D4F53"/>
              </a:buClr>
              <a:buSzPct val="100000"/>
              <a:buFontTx/>
              <a:buNone/>
              <a:tabLst/>
              <a:defRPr lang="en-US" sz="4400" b="0" kern="1200" dirty="0" smtClean="0">
                <a:solidFill>
                  <a:srgbClr val="0075B0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18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1810996" y="4808370"/>
            <a:ext cx="8573848" cy="449263"/>
          </a:xfrm>
          <a:prstGeom prst="rect">
            <a:avLst/>
          </a:prstGeom>
        </p:spPr>
        <p:txBody>
          <a:bodyPr/>
          <a:lstStyle>
            <a:lvl1pPr algn="r">
              <a:buNone/>
              <a:defRPr lang="en-US" sz="2400" kern="1200" baseline="0" dirty="0" smtClean="0">
                <a:solidFill>
                  <a:srgbClr val="4D4F53"/>
                </a:solidFill>
                <a:latin typeface="+mj-lt"/>
                <a:ea typeface="+mn-ea"/>
                <a:cs typeface="+mn-cs"/>
              </a:defRPr>
            </a:lvl1pPr>
            <a:lvl2pPr>
              <a:defRPr lang="en-US" sz="2600" kern="1200" dirty="0" smtClean="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2pPr>
            <a:lvl3pPr>
              <a:defRPr lang="en-US" sz="2600" kern="1200" dirty="0" smtClean="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3pPr>
            <a:lvl4pPr>
              <a:defRPr lang="en-US" sz="2600" kern="1200" dirty="0" smtClean="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4pPr>
            <a:lvl5pPr>
              <a:defRPr lang="en-US" sz="2600" kern="1200" dirty="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5pPr>
          </a:lstStyle>
          <a:p>
            <a:pPr lvl="0"/>
            <a:r>
              <a:rPr lang="en-US" dirty="0" smtClean="0"/>
              <a:t>- Click to edit Master text styles</a:t>
            </a:r>
          </a:p>
        </p:txBody>
      </p:sp>
      <p:sp>
        <p:nvSpPr>
          <p:cNvPr id="9" name="AutoShape 14"/>
          <p:cNvSpPr>
            <a:spLocks noChangeArrowheads="1"/>
          </p:cNvSpPr>
          <p:nvPr/>
        </p:nvSpPr>
        <p:spPr bwMode="auto">
          <a:xfrm>
            <a:off x="630603" y="1981201"/>
            <a:ext cx="10927620" cy="3311525"/>
          </a:xfrm>
          <a:prstGeom prst="roundRect">
            <a:avLst>
              <a:gd name="adj" fmla="val 2731"/>
            </a:avLst>
          </a:prstGeom>
          <a:noFill/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25" name="Footer Placeholder 6"/>
          <p:cNvSpPr>
            <a:spLocks noGrp="1"/>
          </p:cNvSpPr>
          <p:nvPr>
            <p:ph type="ftr" sz="quarter" idx="3"/>
          </p:nvPr>
        </p:nvSpPr>
        <p:spPr>
          <a:xfrm>
            <a:off x="4164013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Graphic with bullets (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6"/>
          <p:cNvSpPr>
            <a:spLocks noGrp="1"/>
          </p:cNvSpPr>
          <p:nvPr>
            <p:ph type="ftr" sz="quarter" idx="3"/>
          </p:nvPr>
        </p:nvSpPr>
        <p:spPr>
          <a:xfrm>
            <a:off x="4164013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16" name="Content Placeholder 2"/>
          <p:cNvSpPr>
            <a:spLocks noGrp="1"/>
          </p:cNvSpPr>
          <p:nvPr>
            <p:ph idx="1" hasCustomPrompt="1"/>
          </p:nvPr>
        </p:nvSpPr>
        <p:spPr>
          <a:xfrm>
            <a:off x="5421847" y="3143214"/>
            <a:ext cx="6228685" cy="1317284"/>
          </a:xfrm>
          <a:prstGeom prst="rect">
            <a:avLst/>
          </a:prstGeom>
        </p:spPr>
        <p:txBody>
          <a:bodyPr anchor="ctr" anchorCtr="0"/>
          <a:lstStyle>
            <a:lvl1pPr marL="400050" marR="0" indent="-400050" algn="l" defTabSz="914400" rtl="0" eaLnBrk="1" fontAlgn="base" latinLnBrk="0" hangingPunct="1">
              <a:lnSpc>
                <a:spcPct val="80000"/>
              </a:lnSpc>
              <a:spcBef>
                <a:spcPts val="1800"/>
              </a:spcBef>
              <a:spcAft>
                <a:spcPts val="600"/>
              </a:spcAft>
              <a:buClr>
                <a:schemeClr val="bg1">
                  <a:lumMod val="65000"/>
                </a:schemeClr>
              </a:buClr>
              <a:buSzPct val="110000"/>
              <a:buFont typeface="Arial" pitchFamily="34" charset="0"/>
              <a:buChar char="•"/>
              <a:tabLst/>
              <a:defRPr sz="3400">
                <a:solidFill>
                  <a:srgbClr val="4D4F53"/>
                </a:solidFill>
              </a:defRPr>
            </a:lvl1pPr>
            <a:lvl2pPr marL="857250" indent="-450850">
              <a:buClr>
                <a:schemeClr val="bg1">
                  <a:lumMod val="65000"/>
                </a:schemeClr>
              </a:buClr>
              <a:buFont typeface="Arial" pitchFamily="34" charset="0"/>
              <a:buChar char="–"/>
              <a:defRPr sz="3200">
                <a:solidFill>
                  <a:srgbClr val="4D4F53"/>
                </a:solidFill>
              </a:defRPr>
            </a:lvl2pPr>
            <a:lvl3pPr>
              <a:buNone/>
              <a:defRPr/>
            </a:lvl3pPr>
            <a:lvl4pPr>
              <a:buNone/>
              <a:defRPr sz="3600"/>
            </a:lvl4pPr>
            <a:lvl5pPr>
              <a:defRPr sz="3600"/>
            </a:lvl5pPr>
          </a:lstStyle>
          <a:p>
            <a:pPr lvl="0"/>
            <a:r>
              <a:rPr lang="en-US" dirty="0" smtClean="0"/>
              <a:t>Click to edit styles</a:t>
            </a:r>
          </a:p>
          <a:p>
            <a:pPr marL="400050" marR="0" lvl="0" indent="-400050" algn="l" defTabSz="914400" rtl="0" eaLnBrk="1" fontAlgn="base" latinLnBrk="0" hangingPunct="1">
              <a:lnSpc>
                <a:spcPct val="80000"/>
              </a:lnSpc>
              <a:spcBef>
                <a:spcPts val="1800"/>
              </a:spcBef>
              <a:spcAft>
                <a:spcPts val="600"/>
              </a:spcAft>
              <a:buClr>
                <a:schemeClr val="bg1">
                  <a:lumMod val="65000"/>
                </a:schemeClr>
              </a:buClr>
              <a:buSzPct val="110000"/>
              <a:buFont typeface="Arial" pitchFamily="34" charset="0"/>
              <a:buChar char="•"/>
              <a:tabLst/>
              <a:defRPr/>
            </a:pPr>
            <a:r>
              <a:rPr lang="en-US" dirty="0" smtClean="0"/>
              <a:t>Click to edit styles</a:t>
            </a:r>
          </a:p>
          <a:p>
            <a:pPr marL="400050" marR="0" lvl="0" indent="-400050" algn="l" defTabSz="914400" rtl="0" eaLnBrk="1" fontAlgn="base" latinLnBrk="0" hangingPunct="1">
              <a:lnSpc>
                <a:spcPct val="80000"/>
              </a:lnSpc>
              <a:spcBef>
                <a:spcPts val="1800"/>
              </a:spcBef>
              <a:spcAft>
                <a:spcPts val="600"/>
              </a:spcAft>
              <a:buClr>
                <a:schemeClr val="bg1">
                  <a:lumMod val="65000"/>
                </a:schemeClr>
              </a:buClr>
              <a:buSzPct val="110000"/>
              <a:buFont typeface="Arial" pitchFamily="34" charset="0"/>
              <a:buChar char="•"/>
              <a:tabLst/>
              <a:defRPr/>
            </a:pPr>
            <a:r>
              <a:rPr lang="en-US" dirty="0" smtClean="0"/>
              <a:t>Click to edit styles</a:t>
            </a:r>
          </a:p>
          <a:p>
            <a:pPr marL="400050" marR="0" lvl="0" indent="-400050" algn="l" defTabSz="914400" rtl="0" eaLnBrk="1" fontAlgn="base" latinLnBrk="0" hangingPunct="1">
              <a:lnSpc>
                <a:spcPct val="80000"/>
              </a:lnSpc>
              <a:spcBef>
                <a:spcPts val="1800"/>
              </a:spcBef>
              <a:spcAft>
                <a:spcPts val="600"/>
              </a:spcAft>
              <a:buClr>
                <a:schemeClr val="bg1">
                  <a:lumMod val="65000"/>
                </a:schemeClr>
              </a:buClr>
              <a:buSzPct val="110000"/>
              <a:buFont typeface="Arial" pitchFamily="34" charset="0"/>
              <a:buChar char="•"/>
              <a:tabLst/>
              <a:defRPr/>
            </a:pPr>
            <a:r>
              <a:rPr lang="en-US" dirty="0" smtClean="0"/>
              <a:t>Click to edit styles</a:t>
            </a:r>
          </a:p>
        </p:txBody>
      </p:sp>
      <p:sp>
        <p:nvSpPr>
          <p:cNvPr id="17" name="Title 26"/>
          <p:cNvSpPr>
            <a:spLocks noGrp="1"/>
          </p:cNvSpPr>
          <p:nvPr>
            <p:ph type="title"/>
          </p:nvPr>
        </p:nvSpPr>
        <p:spPr>
          <a:xfrm>
            <a:off x="383017" y="622301"/>
            <a:ext cx="11376237" cy="50641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Graphic with bullets (no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6"/>
          <p:cNvSpPr>
            <a:spLocks noGrp="1"/>
          </p:cNvSpPr>
          <p:nvPr>
            <p:ph type="ftr" sz="quarter" idx="3"/>
          </p:nvPr>
        </p:nvSpPr>
        <p:spPr>
          <a:xfrm>
            <a:off x="4164013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16" name="Content Placeholder 2"/>
          <p:cNvSpPr>
            <a:spLocks noGrp="1"/>
          </p:cNvSpPr>
          <p:nvPr>
            <p:ph idx="1" hasCustomPrompt="1"/>
          </p:nvPr>
        </p:nvSpPr>
        <p:spPr>
          <a:xfrm>
            <a:off x="5421847" y="2766684"/>
            <a:ext cx="6228685" cy="1317284"/>
          </a:xfrm>
          <a:prstGeom prst="rect">
            <a:avLst/>
          </a:prstGeom>
        </p:spPr>
        <p:txBody>
          <a:bodyPr anchor="ctr" anchorCtr="0"/>
          <a:lstStyle>
            <a:lvl1pPr marL="400050" marR="0" indent="-400050" algn="l" defTabSz="914400" rtl="0" eaLnBrk="1" fontAlgn="base" latinLnBrk="0" hangingPunct="1">
              <a:lnSpc>
                <a:spcPct val="80000"/>
              </a:lnSpc>
              <a:spcBef>
                <a:spcPts val="1800"/>
              </a:spcBef>
              <a:spcAft>
                <a:spcPts val="600"/>
              </a:spcAft>
              <a:buClr>
                <a:schemeClr val="bg1">
                  <a:lumMod val="65000"/>
                </a:schemeClr>
              </a:buClr>
              <a:buSzPct val="110000"/>
              <a:buFont typeface="Arial" pitchFamily="34" charset="0"/>
              <a:buChar char="•"/>
              <a:tabLst/>
              <a:defRPr sz="3600">
                <a:solidFill>
                  <a:srgbClr val="4D4F53"/>
                </a:solidFill>
              </a:defRPr>
            </a:lvl1pPr>
            <a:lvl2pPr marL="857250" indent="-450850">
              <a:buClr>
                <a:schemeClr val="bg1">
                  <a:lumMod val="65000"/>
                </a:schemeClr>
              </a:buClr>
              <a:buFont typeface="Arial" pitchFamily="34" charset="0"/>
              <a:buChar char="–"/>
              <a:defRPr sz="3200">
                <a:solidFill>
                  <a:srgbClr val="4D4F53"/>
                </a:solidFill>
              </a:defRPr>
            </a:lvl2pPr>
            <a:lvl3pPr>
              <a:buNone/>
              <a:defRPr/>
            </a:lvl3pPr>
            <a:lvl4pPr>
              <a:buNone/>
              <a:defRPr sz="3600"/>
            </a:lvl4pPr>
            <a:lvl5pPr>
              <a:defRPr sz="3600"/>
            </a:lvl5pPr>
          </a:lstStyle>
          <a:p>
            <a:pPr lvl="0"/>
            <a:r>
              <a:rPr lang="en-US" dirty="0" smtClean="0"/>
              <a:t>Click to edit styles</a:t>
            </a:r>
          </a:p>
          <a:p>
            <a:pPr marL="400050" marR="0" lvl="0" indent="-400050" algn="l" defTabSz="914400" rtl="0" eaLnBrk="1" fontAlgn="base" latinLnBrk="0" hangingPunct="1">
              <a:lnSpc>
                <a:spcPct val="80000"/>
              </a:lnSpc>
              <a:spcBef>
                <a:spcPts val="1800"/>
              </a:spcBef>
              <a:spcAft>
                <a:spcPts val="600"/>
              </a:spcAft>
              <a:buClr>
                <a:schemeClr val="bg1">
                  <a:lumMod val="65000"/>
                </a:schemeClr>
              </a:buClr>
              <a:buSzPct val="110000"/>
              <a:buFont typeface="Arial" pitchFamily="34" charset="0"/>
              <a:buChar char="•"/>
              <a:tabLst/>
              <a:defRPr/>
            </a:pPr>
            <a:r>
              <a:rPr lang="en-US" dirty="0" smtClean="0"/>
              <a:t>Click to edit styles</a:t>
            </a:r>
          </a:p>
          <a:p>
            <a:pPr marL="400050" marR="0" lvl="0" indent="-400050" algn="l" defTabSz="914400" rtl="0" eaLnBrk="1" fontAlgn="base" latinLnBrk="0" hangingPunct="1">
              <a:lnSpc>
                <a:spcPct val="80000"/>
              </a:lnSpc>
              <a:spcBef>
                <a:spcPts val="1800"/>
              </a:spcBef>
              <a:spcAft>
                <a:spcPts val="600"/>
              </a:spcAft>
              <a:buClr>
                <a:schemeClr val="bg1">
                  <a:lumMod val="65000"/>
                </a:schemeClr>
              </a:buClr>
              <a:buSzPct val="110000"/>
              <a:buFont typeface="Arial" pitchFamily="34" charset="0"/>
              <a:buChar char="•"/>
              <a:tabLst/>
              <a:defRPr/>
            </a:pPr>
            <a:r>
              <a:rPr lang="en-US" dirty="0" smtClean="0"/>
              <a:t>Click to edit styles</a:t>
            </a:r>
          </a:p>
          <a:p>
            <a:pPr marL="400050" marR="0" lvl="0" indent="-400050" algn="l" defTabSz="914400" rtl="0" eaLnBrk="1" fontAlgn="base" latinLnBrk="0" hangingPunct="1">
              <a:lnSpc>
                <a:spcPct val="80000"/>
              </a:lnSpc>
              <a:spcBef>
                <a:spcPts val="1800"/>
              </a:spcBef>
              <a:spcAft>
                <a:spcPts val="600"/>
              </a:spcAft>
              <a:buClr>
                <a:schemeClr val="bg1">
                  <a:lumMod val="65000"/>
                </a:schemeClr>
              </a:buClr>
              <a:buSzPct val="110000"/>
              <a:buFont typeface="Arial" pitchFamily="34" charset="0"/>
              <a:buChar char="•"/>
              <a:tabLst/>
              <a:defRPr/>
            </a:pPr>
            <a:r>
              <a:rPr lang="en-US" dirty="0" smtClean="0"/>
              <a:t>Click to edit styles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Graphic with sid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16"/>
          <p:cNvSpPr>
            <a:spLocks noGrp="1"/>
          </p:cNvSpPr>
          <p:nvPr>
            <p:ph type="body" sz="quarter" idx="11"/>
          </p:nvPr>
        </p:nvSpPr>
        <p:spPr>
          <a:xfrm>
            <a:off x="835948" y="2956252"/>
            <a:ext cx="4292301" cy="1137304"/>
          </a:xfrm>
          <a:prstGeom prst="rect">
            <a:avLst/>
          </a:prstGeom>
        </p:spPr>
        <p:txBody>
          <a:bodyPr anchor="ctr"/>
          <a:lstStyle>
            <a:lvl1pPr algn="ctr">
              <a:buNone/>
              <a:defRPr lang="en-US" sz="5500" b="0" spc="-150" dirty="0" smtClean="0">
                <a:solidFill>
                  <a:srgbClr val="4D4F53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marL="228600" lvl="0" indent="-228600" algn="ctr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15000"/>
              </a:spcAft>
              <a:buClr>
                <a:schemeClr val="tx2"/>
              </a:buClr>
              <a:buFont typeface="Times" pitchFamily="1" charset="0"/>
              <a:buNone/>
            </a:pPr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lumn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Same Side Corner Rectangle 18"/>
          <p:cNvSpPr/>
          <p:nvPr/>
        </p:nvSpPr>
        <p:spPr>
          <a:xfrm>
            <a:off x="634835" y="1601789"/>
            <a:ext cx="5199296" cy="796925"/>
          </a:xfrm>
          <a:prstGeom prst="round2SameRect">
            <a:avLst>
              <a:gd name="adj1" fmla="val 5882"/>
              <a:gd name="adj2" fmla="val 0"/>
            </a:avLst>
          </a:prstGeom>
          <a:gradFill>
            <a:gsLst>
              <a:gs pos="0">
                <a:srgbClr val="4D4F53"/>
              </a:gs>
              <a:gs pos="100000">
                <a:schemeClr val="bg1">
                  <a:lumMod val="5000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66788">
              <a:defRPr/>
            </a:pPr>
            <a:endParaRPr lang="en-US" dirty="0">
              <a:sym typeface="Gill Sans"/>
            </a:endParaRPr>
          </a:p>
        </p:txBody>
      </p:sp>
      <p:sp>
        <p:nvSpPr>
          <p:cNvPr id="13" name="Round Same Side Corner Rectangle 19"/>
          <p:cNvSpPr/>
          <p:nvPr/>
        </p:nvSpPr>
        <p:spPr>
          <a:xfrm>
            <a:off x="6333535" y="1601789"/>
            <a:ext cx="5199295" cy="796925"/>
          </a:xfrm>
          <a:prstGeom prst="round2SameRect">
            <a:avLst>
              <a:gd name="adj1" fmla="val 5882"/>
              <a:gd name="adj2" fmla="val 0"/>
            </a:avLst>
          </a:prstGeom>
          <a:gradFill>
            <a:gsLst>
              <a:gs pos="0">
                <a:srgbClr val="4D4F53"/>
              </a:gs>
              <a:gs pos="100000">
                <a:schemeClr val="bg1">
                  <a:lumMod val="5000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66788">
              <a:defRPr/>
            </a:pPr>
            <a:endParaRPr lang="en-US" dirty="0">
              <a:sym typeface="Gill Sans"/>
            </a:endParaRPr>
          </a:p>
        </p:txBody>
      </p:sp>
      <p:sp>
        <p:nvSpPr>
          <p:cNvPr id="5" name="Round Same Side Corner Rectangle 18"/>
          <p:cNvSpPr/>
          <p:nvPr/>
        </p:nvSpPr>
        <p:spPr>
          <a:xfrm>
            <a:off x="634835" y="1601789"/>
            <a:ext cx="5199296" cy="796925"/>
          </a:xfrm>
          <a:prstGeom prst="round2SameRect">
            <a:avLst>
              <a:gd name="adj1" fmla="val 5882"/>
              <a:gd name="adj2" fmla="val 0"/>
            </a:avLst>
          </a:prstGeom>
          <a:gradFill>
            <a:gsLst>
              <a:gs pos="0">
                <a:srgbClr val="4D4F53"/>
              </a:gs>
              <a:gs pos="100000">
                <a:schemeClr val="bg1">
                  <a:lumMod val="5000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66788">
              <a:defRPr/>
            </a:pPr>
            <a:endParaRPr lang="en-US" dirty="0">
              <a:sym typeface="Gill Sans"/>
            </a:endParaRPr>
          </a:p>
        </p:txBody>
      </p:sp>
      <p:sp>
        <p:nvSpPr>
          <p:cNvPr id="6" name="Round Same Side Corner Rectangle 19"/>
          <p:cNvSpPr/>
          <p:nvPr/>
        </p:nvSpPr>
        <p:spPr>
          <a:xfrm>
            <a:off x="6333535" y="1601789"/>
            <a:ext cx="5199295" cy="796925"/>
          </a:xfrm>
          <a:prstGeom prst="round2SameRect">
            <a:avLst>
              <a:gd name="adj1" fmla="val 5882"/>
              <a:gd name="adj2" fmla="val 0"/>
            </a:avLst>
          </a:prstGeom>
          <a:gradFill>
            <a:gsLst>
              <a:gs pos="0">
                <a:srgbClr val="4D4F53"/>
              </a:gs>
              <a:gs pos="100000">
                <a:schemeClr val="bg1">
                  <a:lumMod val="5000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66788">
              <a:defRPr/>
            </a:pPr>
            <a:endParaRPr lang="en-US" dirty="0">
              <a:sym typeface="Gill Sans"/>
            </a:endParaRPr>
          </a:p>
        </p:txBody>
      </p:sp>
      <p:sp>
        <p:nvSpPr>
          <p:cNvPr id="7" name="AutoShape 34"/>
          <p:cNvSpPr>
            <a:spLocks noChangeArrowheads="1"/>
          </p:cNvSpPr>
          <p:nvPr/>
        </p:nvSpPr>
        <p:spPr bwMode="auto">
          <a:xfrm>
            <a:off x="6337767" y="1592263"/>
            <a:ext cx="5203527" cy="4495800"/>
          </a:xfrm>
          <a:prstGeom prst="roundRect">
            <a:avLst>
              <a:gd name="adj" fmla="val 1535"/>
            </a:avLst>
          </a:prstGeom>
          <a:noFill/>
          <a:ln w="254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66788">
              <a:defRPr/>
            </a:pPr>
            <a:endParaRPr lang="en-US" dirty="0">
              <a:sym typeface="Gill Sans"/>
            </a:endParaRPr>
          </a:p>
        </p:txBody>
      </p:sp>
      <p:sp>
        <p:nvSpPr>
          <p:cNvPr id="11" name="AutoShape 34"/>
          <p:cNvSpPr>
            <a:spLocks noChangeArrowheads="1"/>
          </p:cNvSpPr>
          <p:nvPr/>
        </p:nvSpPr>
        <p:spPr bwMode="auto">
          <a:xfrm>
            <a:off x="639067" y="1592263"/>
            <a:ext cx="5205644" cy="4495800"/>
          </a:xfrm>
          <a:prstGeom prst="roundRect">
            <a:avLst>
              <a:gd name="adj" fmla="val 1535"/>
            </a:avLst>
          </a:prstGeom>
          <a:noFill/>
          <a:ln w="254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66788">
              <a:defRPr/>
            </a:pPr>
            <a:endParaRPr lang="en-US" dirty="0">
              <a:sym typeface="Gill San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960119" y="1752839"/>
            <a:ext cx="4471417" cy="502920"/>
          </a:xfrm>
          <a:prstGeom prst="rect">
            <a:avLst/>
          </a:prstGeom>
          <a:effectLst/>
        </p:spPr>
        <p:txBody>
          <a:bodyPr/>
          <a:lstStyle>
            <a:lvl1pPr marL="0" indent="0" algn="ctr">
              <a:buClr>
                <a:srgbClr val="0046AD"/>
              </a:buClr>
              <a:buFontTx/>
              <a:buNone/>
              <a:defRPr sz="3200" b="0">
                <a:solidFill>
                  <a:schemeClr val="bg1"/>
                </a:solidFill>
                <a:latin typeface="+mj-lt"/>
              </a:defRPr>
            </a:lvl1pPr>
            <a:lvl2pPr>
              <a:buClr>
                <a:srgbClr val="0046AD"/>
              </a:buClr>
              <a:buFont typeface="Arial" pitchFamily="34" charset="0"/>
              <a:buChar char="•"/>
              <a:defRPr sz="2400"/>
            </a:lvl2pPr>
            <a:lvl3pPr>
              <a:buClr>
                <a:srgbClr val="0046AD"/>
              </a:buClr>
              <a:buFont typeface="Arial" pitchFamily="34" charset="0"/>
              <a:buChar char="•"/>
              <a:defRPr sz="2000"/>
            </a:lvl3pPr>
            <a:lvl4pPr>
              <a:buClr>
                <a:srgbClr val="0046AD"/>
              </a:buClr>
              <a:buFont typeface="Arial" pitchFamily="34" charset="0"/>
              <a:buChar char="•"/>
              <a:defRPr sz="1800"/>
            </a:lvl4pPr>
            <a:lvl5pPr>
              <a:buClr>
                <a:srgbClr val="0046AD"/>
              </a:buClr>
              <a:buFont typeface="Arial" pitchFamily="34" charset="0"/>
              <a:buChar char="•"/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styles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11" hasCustomPrompt="1"/>
          </p:nvPr>
        </p:nvSpPr>
        <p:spPr>
          <a:xfrm>
            <a:off x="6739127" y="1752839"/>
            <a:ext cx="4471417" cy="502920"/>
          </a:xfrm>
          <a:prstGeom prst="rect">
            <a:avLst/>
          </a:prstGeom>
          <a:effectLst/>
        </p:spPr>
        <p:txBody>
          <a:bodyPr/>
          <a:lstStyle>
            <a:lvl1pPr marL="0" indent="0" algn="ctr">
              <a:buClr>
                <a:srgbClr val="0046AD"/>
              </a:buClr>
              <a:buFontTx/>
              <a:buNone/>
              <a:defRPr lang="en-US" sz="3200" b="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>
              <a:buClr>
                <a:srgbClr val="0046AD"/>
              </a:buClr>
              <a:buFont typeface="Arial" pitchFamily="34" charset="0"/>
              <a:buChar char="•"/>
              <a:defRPr sz="2400"/>
            </a:lvl2pPr>
            <a:lvl3pPr>
              <a:buClr>
                <a:srgbClr val="0046AD"/>
              </a:buClr>
              <a:buFont typeface="Arial" pitchFamily="34" charset="0"/>
              <a:buChar char="•"/>
              <a:defRPr sz="2000"/>
            </a:lvl3pPr>
            <a:lvl4pPr>
              <a:buClr>
                <a:srgbClr val="0046AD"/>
              </a:buClr>
              <a:buFont typeface="Arial" pitchFamily="34" charset="0"/>
              <a:buChar char="•"/>
              <a:defRPr sz="1800"/>
            </a:lvl4pPr>
            <a:lvl5pPr>
              <a:buClr>
                <a:srgbClr val="0046AD"/>
              </a:buClr>
              <a:buFont typeface="Arial" pitchFamily="34" charset="0"/>
              <a:buChar char="•"/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styles</a:t>
            </a:r>
          </a:p>
        </p:txBody>
      </p:sp>
      <p:sp>
        <p:nvSpPr>
          <p:cNvPr id="14" name="AutoShape 34"/>
          <p:cNvSpPr>
            <a:spLocks noChangeArrowheads="1"/>
          </p:cNvSpPr>
          <p:nvPr/>
        </p:nvSpPr>
        <p:spPr bwMode="auto">
          <a:xfrm>
            <a:off x="6337767" y="1592263"/>
            <a:ext cx="5203527" cy="4495800"/>
          </a:xfrm>
          <a:prstGeom prst="roundRect">
            <a:avLst>
              <a:gd name="adj" fmla="val 1535"/>
            </a:avLst>
          </a:prstGeom>
          <a:noFill/>
          <a:ln w="254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66788">
              <a:defRPr/>
            </a:pPr>
            <a:endParaRPr lang="en-US" dirty="0">
              <a:sym typeface="Gill Sans"/>
            </a:endParaRPr>
          </a:p>
        </p:txBody>
      </p:sp>
      <p:sp>
        <p:nvSpPr>
          <p:cNvPr id="17" name="AutoShape 34"/>
          <p:cNvSpPr>
            <a:spLocks noChangeArrowheads="1"/>
          </p:cNvSpPr>
          <p:nvPr/>
        </p:nvSpPr>
        <p:spPr bwMode="auto">
          <a:xfrm>
            <a:off x="639067" y="1592263"/>
            <a:ext cx="5205644" cy="4495800"/>
          </a:xfrm>
          <a:prstGeom prst="roundRect">
            <a:avLst>
              <a:gd name="adj" fmla="val 1535"/>
            </a:avLst>
          </a:prstGeom>
          <a:noFill/>
          <a:ln w="254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66788">
              <a:defRPr/>
            </a:pPr>
            <a:endParaRPr lang="en-US" dirty="0">
              <a:sym typeface="Gill Sans"/>
            </a:endParaRPr>
          </a:p>
        </p:txBody>
      </p:sp>
      <p:sp>
        <p:nvSpPr>
          <p:cNvPr id="29" name="Footer Placeholder 6"/>
          <p:cNvSpPr>
            <a:spLocks noGrp="1"/>
          </p:cNvSpPr>
          <p:nvPr>
            <p:ph type="ftr" sz="quarter" idx="3"/>
          </p:nvPr>
        </p:nvSpPr>
        <p:spPr>
          <a:xfrm>
            <a:off x="4164013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32" name="Content Placeholder 3"/>
          <p:cNvSpPr>
            <a:spLocks noGrp="1"/>
          </p:cNvSpPr>
          <p:nvPr>
            <p:ph sz="half" idx="12" hasCustomPrompt="1"/>
          </p:nvPr>
        </p:nvSpPr>
        <p:spPr>
          <a:xfrm>
            <a:off x="1015700" y="2669032"/>
            <a:ext cx="4471417" cy="502920"/>
          </a:xfrm>
          <a:prstGeom prst="rect">
            <a:avLst/>
          </a:prstGeom>
          <a:effectLst/>
        </p:spPr>
        <p:txBody>
          <a:bodyPr/>
          <a:lstStyle>
            <a:lvl1pPr marL="0" indent="0" algn="l">
              <a:buClr>
                <a:srgbClr val="4D4F53"/>
              </a:buClr>
              <a:buFont typeface="Arial" pitchFamily="34" charset="0"/>
              <a:buChar char="•"/>
              <a:defRPr sz="2800" b="0" baseline="0">
                <a:solidFill>
                  <a:schemeClr val="tx1"/>
                </a:solidFill>
                <a:latin typeface="+mj-lt"/>
              </a:defRPr>
            </a:lvl1pPr>
            <a:lvl2pPr>
              <a:buClr>
                <a:srgbClr val="0046AD"/>
              </a:buClr>
              <a:buFont typeface="Arial" pitchFamily="34" charset="0"/>
              <a:buChar char="•"/>
              <a:defRPr sz="2400"/>
            </a:lvl2pPr>
            <a:lvl3pPr>
              <a:buClr>
                <a:srgbClr val="0046AD"/>
              </a:buClr>
              <a:buFont typeface="Arial" pitchFamily="34" charset="0"/>
              <a:buChar char="•"/>
              <a:defRPr sz="2000"/>
            </a:lvl3pPr>
            <a:lvl4pPr>
              <a:buClr>
                <a:srgbClr val="0046AD"/>
              </a:buClr>
              <a:buFont typeface="Arial" pitchFamily="34" charset="0"/>
              <a:buChar char="•"/>
              <a:defRPr sz="1800"/>
            </a:lvl4pPr>
            <a:lvl5pPr>
              <a:buClr>
                <a:srgbClr val="0046AD"/>
              </a:buClr>
              <a:buFont typeface="Arial" pitchFamily="34" charset="0"/>
              <a:buChar char="•"/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 Click to edit Master styles</a:t>
            </a:r>
          </a:p>
          <a:p>
            <a:pPr lvl="0"/>
            <a:r>
              <a:rPr lang="en-US" dirty="0" smtClean="0"/>
              <a:t> Click to edit Master styles</a:t>
            </a:r>
          </a:p>
          <a:p>
            <a:pPr lvl="0"/>
            <a:r>
              <a:rPr lang="en-US" dirty="0" smtClean="0"/>
              <a:t> Click to edit Master styles</a:t>
            </a:r>
          </a:p>
        </p:txBody>
      </p:sp>
      <p:sp>
        <p:nvSpPr>
          <p:cNvPr id="33" name="Content Placeholder 3"/>
          <p:cNvSpPr>
            <a:spLocks noGrp="1"/>
          </p:cNvSpPr>
          <p:nvPr>
            <p:ph sz="half" idx="13" hasCustomPrompt="1"/>
          </p:nvPr>
        </p:nvSpPr>
        <p:spPr>
          <a:xfrm>
            <a:off x="6654504" y="2660062"/>
            <a:ext cx="4471417" cy="502920"/>
          </a:xfrm>
          <a:prstGeom prst="rect">
            <a:avLst/>
          </a:prstGeom>
          <a:effectLst/>
        </p:spPr>
        <p:txBody>
          <a:bodyPr/>
          <a:lstStyle>
            <a:lvl1pPr marL="0" indent="0" algn="l">
              <a:buClr>
                <a:srgbClr val="4D4F53"/>
              </a:buClr>
              <a:buFont typeface="Arial" pitchFamily="34" charset="0"/>
              <a:buChar char="•"/>
              <a:defRPr sz="2800" b="0" baseline="0">
                <a:solidFill>
                  <a:schemeClr val="tx1"/>
                </a:solidFill>
                <a:latin typeface="+mj-lt"/>
              </a:defRPr>
            </a:lvl1pPr>
            <a:lvl2pPr>
              <a:buClr>
                <a:srgbClr val="0046AD"/>
              </a:buClr>
              <a:buFont typeface="Arial" pitchFamily="34" charset="0"/>
              <a:buChar char="•"/>
              <a:defRPr sz="2400"/>
            </a:lvl2pPr>
            <a:lvl3pPr>
              <a:buClr>
                <a:srgbClr val="0046AD"/>
              </a:buClr>
              <a:buFont typeface="Arial" pitchFamily="34" charset="0"/>
              <a:buChar char="•"/>
              <a:defRPr sz="2000"/>
            </a:lvl3pPr>
            <a:lvl4pPr>
              <a:buClr>
                <a:srgbClr val="0046AD"/>
              </a:buClr>
              <a:buFont typeface="Arial" pitchFamily="34" charset="0"/>
              <a:buChar char="•"/>
              <a:defRPr sz="1800"/>
            </a:lvl4pPr>
            <a:lvl5pPr>
              <a:buClr>
                <a:srgbClr val="0046AD"/>
              </a:buClr>
              <a:buFont typeface="Arial" pitchFamily="34" charset="0"/>
              <a:buChar char="•"/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 Click to edit Master styles</a:t>
            </a:r>
          </a:p>
          <a:p>
            <a:pPr lvl="0"/>
            <a:r>
              <a:rPr lang="en-US" dirty="0" smtClean="0"/>
              <a:t> Click to edit Master styles</a:t>
            </a:r>
          </a:p>
          <a:p>
            <a:pPr lvl="0"/>
            <a:r>
              <a:rPr lang="en-US" dirty="0" smtClean="0"/>
              <a:t> Click to edit Master styles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sers-Datacenter (big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6"/>
          <p:cNvSpPr>
            <a:spLocks noGrp="1"/>
          </p:cNvSpPr>
          <p:nvPr>
            <p:ph type="ftr" sz="quarter" idx="3"/>
          </p:nvPr>
        </p:nvSpPr>
        <p:spPr>
          <a:xfrm>
            <a:off x="4164013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pic>
        <p:nvPicPr>
          <p:cNvPr id="19" name="Picture 18" descr="apps.png"/>
          <p:cNvPicPr>
            <a:picLocks noChangeAspect="1"/>
          </p:cNvPicPr>
          <p:nvPr/>
        </p:nvPicPr>
        <p:blipFill>
          <a:blip r:embed="rId2" cstate="print"/>
          <a:srcRect l="330"/>
          <a:stretch>
            <a:fillRect/>
          </a:stretch>
        </p:blipFill>
        <p:spPr>
          <a:xfrm>
            <a:off x="9748979" y="1887061"/>
            <a:ext cx="2439846" cy="2981325"/>
          </a:xfrm>
          <a:prstGeom prst="rect">
            <a:avLst/>
          </a:prstGeom>
          <a:effectLst>
            <a:outerShdw blurRad="101600" sx="104000" sy="104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0" name="Picture 19" descr="us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887061"/>
            <a:ext cx="2352675" cy="2981325"/>
          </a:xfrm>
          <a:prstGeom prst="rect">
            <a:avLst/>
          </a:prstGeom>
          <a:effectLst>
            <a:outerShdw blurRad="101600" sx="104000" sy="104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Users-Datacenter (smal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0075B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Footer Placeholder 6"/>
          <p:cNvSpPr>
            <a:spLocks noGrp="1"/>
          </p:cNvSpPr>
          <p:nvPr>
            <p:ph type="ftr" sz="quarter" idx="3"/>
          </p:nvPr>
        </p:nvSpPr>
        <p:spPr>
          <a:xfrm>
            <a:off x="4164013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pic>
        <p:nvPicPr>
          <p:cNvPr id="17" name="Picture 16" descr="apps.png"/>
          <p:cNvPicPr>
            <a:picLocks noChangeAspect="1"/>
          </p:cNvPicPr>
          <p:nvPr/>
        </p:nvPicPr>
        <p:blipFill>
          <a:blip r:embed="rId2" cstate="print"/>
          <a:srcRect l="41252" r="-8786"/>
          <a:stretch>
            <a:fillRect/>
          </a:stretch>
        </p:blipFill>
        <p:spPr>
          <a:xfrm>
            <a:off x="11138206" y="2607868"/>
            <a:ext cx="1262561" cy="2276856"/>
          </a:xfrm>
          <a:prstGeom prst="roundRect">
            <a:avLst>
              <a:gd name="adj" fmla="val 7360"/>
            </a:avLst>
          </a:prstGeom>
          <a:effectLst>
            <a:outerShdw blurRad="101600" sx="104000" sy="104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8" name="Picture 17" descr="user.png"/>
          <p:cNvPicPr>
            <a:picLocks noChangeAspect="1"/>
          </p:cNvPicPr>
          <p:nvPr/>
        </p:nvPicPr>
        <p:blipFill>
          <a:blip r:embed="rId3" cstate="print"/>
          <a:srcRect l="38514" r="11799" b="21643"/>
          <a:stretch>
            <a:fillRect/>
          </a:stretch>
        </p:blipFill>
        <p:spPr>
          <a:xfrm>
            <a:off x="-118038" y="2581044"/>
            <a:ext cx="1139324" cy="2276856"/>
          </a:xfrm>
          <a:prstGeom prst="roundRect">
            <a:avLst>
              <a:gd name="adj" fmla="val 8115"/>
            </a:avLst>
          </a:prstGeom>
          <a:effectLst>
            <a:outerShdw blurRad="101600" sx="104000" sy="104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esktop-Data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0075B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Footer Placeholder 6"/>
          <p:cNvSpPr>
            <a:spLocks noGrp="1"/>
          </p:cNvSpPr>
          <p:nvPr>
            <p:ph type="ftr" sz="quarter" idx="3"/>
          </p:nvPr>
        </p:nvSpPr>
        <p:spPr>
          <a:xfrm>
            <a:off x="4164013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pic>
        <p:nvPicPr>
          <p:cNvPr id="53" name="Picture 10"/>
          <p:cNvPicPr>
            <a:picLocks noChangeAspect="1" noChangeArrowheads="1"/>
          </p:cNvPicPr>
          <p:nvPr/>
        </p:nvPicPr>
        <p:blipFill>
          <a:blip r:embed="rId2" cstate="print"/>
          <a:srcRect l="49761"/>
          <a:stretch>
            <a:fillRect/>
          </a:stretch>
        </p:blipFill>
        <p:spPr bwMode="auto">
          <a:xfrm>
            <a:off x="0" y="2858840"/>
            <a:ext cx="1499771" cy="1828601"/>
          </a:xfrm>
          <a:prstGeom prst="rect">
            <a:avLst/>
          </a:prstGeom>
          <a:noFill/>
          <a:ln w="12700" cap="rnd">
            <a:noFill/>
            <a:round/>
            <a:headEnd/>
            <a:tailEnd/>
          </a:ln>
          <a:effectLst>
            <a:outerShdw blurRad="177800" dist="25399" dir="2700000" algn="ctr" rotWithShape="0">
              <a:srgbClr val="080808">
                <a:alpha val="75000"/>
              </a:srgbClr>
            </a:outerShdw>
          </a:effectLst>
        </p:spPr>
      </p:pic>
      <p:grpSp>
        <p:nvGrpSpPr>
          <p:cNvPr id="4" name="Group 19"/>
          <p:cNvGrpSpPr>
            <a:grpSpLocks/>
          </p:cNvGrpSpPr>
          <p:nvPr/>
        </p:nvGrpSpPr>
        <p:grpSpPr bwMode="auto">
          <a:xfrm>
            <a:off x="10156824" y="2699969"/>
            <a:ext cx="2368814" cy="2090737"/>
            <a:chOff x="0" y="0"/>
            <a:chExt cx="1491" cy="1316"/>
          </a:xfrm>
        </p:grpSpPr>
        <p:sp>
          <p:nvSpPr>
            <p:cNvPr id="69" name="AutoShape 20"/>
            <p:cNvSpPr>
              <a:spLocks/>
            </p:cNvSpPr>
            <p:nvPr/>
          </p:nvSpPr>
          <p:spPr bwMode="auto">
            <a:xfrm>
              <a:off x="0" y="0"/>
              <a:ext cx="1491" cy="1316"/>
            </a:xfrm>
            <a:prstGeom prst="roundRect">
              <a:avLst>
                <a:gd name="adj" fmla="val 6125"/>
              </a:avLst>
            </a:prstGeom>
            <a:gradFill rotWithShape="0">
              <a:gsLst>
                <a:gs pos="0">
                  <a:srgbClr val="2E333F"/>
                </a:gs>
                <a:gs pos="48999">
                  <a:srgbClr val="3A3F4C"/>
                </a:gs>
                <a:gs pos="50000">
                  <a:srgbClr val="2E333F"/>
                </a:gs>
                <a:gs pos="100000">
                  <a:srgbClr val="1F222A"/>
                </a:gs>
              </a:gsLst>
              <a:lin ang="5400000" scaled="1"/>
            </a:gradFill>
            <a:ln w="25400" cap="flat">
              <a:noFill/>
              <a:round/>
              <a:headEnd type="none" w="med" len="med"/>
              <a:tailEnd type="none" w="med" len="med"/>
            </a:ln>
            <a:effectLst>
              <a:outerShdw blurRad="177800" dist="25399" dir="5400000" algn="ctr" rotWithShape="0">
                <a:srgbClr val="080808">
                  <a:alpha val="75000"/>
                </a:srgbClr>
              </a:outerShdw>
            </a:effectLst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70" name="Rectangle 21"/>
            <p:cNvSpPr>
              <a:spLocks/>
            </p:cNvSpPr>
            <p:nvPr/>
          </p:nvSpPr>
          <p:spPr bwMode="auto">
            <a:xfrm>
              <a:off x="157" y="316"/>
              <a:ext cx="1176" cy="632"/>
            </a:xfrm>
            <a:prstGeom prst="rect">
              <a:avLst/>
            </a:prstGeom>
            <a:noFill/>
            <a:ln w="12700" cap="rnd">
              <a:noFill/>
              <a:round/>
              <a:headEnd type="none" w="med" len="med"/>
              <a:tailEnd type="none" w="med" len="med"/>
            </a:ln>
            <a:effectLst>
              <a:outerShdw blurRad="38100" dist="25399" dir="5400000" algn="ctr" rotWithShape="0">
                <a:srgbClr val="3E4554">
                  <a:alpha val="79999"/>
                </a:srgbClr>
              </a:outerShdw>
            </a:effectLst>
          </p:spPr>
          <p:txBody>
            <a:bodyPr lIns="38100" tIns="38100" rIns="38100" bIns="38100">
              <a:prstTxWarp prst="textNoShape">
                <a:avLst/>
              </a:prstTxWarp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  <a:ea typeface="Arial" charset="0"/>
                  <a:cs typeface="Arial" charset="0"/>
                  <a:sym typeface="Arial" charset="0"/>
                </a:rPr>
                <a:t>Data Center</a:t>
              </a: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8"/>
          <p:cNvGrpSpPr>
            <a:grpSpLocks noChangeAspect="1"/>
          </p:cNvGrpSpPr>
          <p:nvPr/>
        </p:nvGrpSpPr>
        <p:grpSpPr>
          <a:xfrm>
            <a:off x="5107931" y="3153431"/>
            <a:ext cx="1371600" cy="543003"/>
            <a:chOff x="727075" y="755650"/>
            <a:chExt cx="1776413" cy="703263"/>
          </a:xfrm>
          <a:solidFill>
            <a:srgbClr val="4D4F53"/>
          </a:solidFill>
        </p:grpSpPr>
        <p:sp>
          <p:nvSpPr>
            <p:cNvPr id="4" name="Freeform 57"/>
            <p:cNvSpPr>
              <a:spLocks noEditPoints="1"/>
            </p:cNvSpPr>
            <p:nvPr/>
          </p:nvSpPr>
          <p:spPr bwMode="auto">
            <a:xfrm>
              <a:off x="2416175" y="925513"/>
              <a:ext cx="87313" cy="88900"/>
            </a:xfrm>
            <a:custGeom>
              <a:avLst/>
              <a:gdLst/>
              <a:ahLst/>
              <a:cxnLst>
                <a:cxn ang="0">
                  <a:pos x="17" y="0"/>
                </a:cxn>
                <a:cxn ang="0">
                  <a:pos x="0" y="16"/>
                </a:cxn>
                <a:cxn ang="0">
                  <a:pos x="17" y="33"/>
                </a:cxn>
                <a:cxn ang="0">
                  <a:pos x="33" y="16"/>
                </a:cxn>
                <a:cxn ang="0">
                  <a:pos x="33" y="16"/>
                </a:cxn>
                <a:cxn ang="0">
                  <a:pos x="17" y="0"/>
                </a:cxn>
                <a:cxn ang="0">
                  <a:pos x="17" y="31"/>
                </a:cxn>
                <a:cxn ang="0">
                  <a:pos x="2" y="16"/>
                </a:cxn>
                <a:cxn ang="0">
                  <a:pos x="17" y="2"/>
                </a:cxn>
                <a:cxn ang="0">
                  <a:pos x="31" y="16"/>
                </a:cxn>
                <a:cxn ang="0">
                  <a:pos x="17" y="31"/>
                </a:cxn>
              </a:cxnLst>
              <a:rect l="0" t="0" r="r" b="b"/>
              <a:pathLst>
                <a:path w="33" h="33">
                  <a:moveTo>
                    <a:pt x="17" y="0"/>
                  </a:moveTo>
                  <a:cubicBezTo>
                    <a:pt x="8" y="0"/>
                    <a:pt x="0" y="7"/>
                    <a:pt x="0" y="16"/>
                  </a:cubicBezTo>
                  <a:cubicBezTo>
                    <a:pt x="0" y="25"/>
                    <a:pt x="8" y="33"/>
                    <a:pt x="17" y="33"/>
                  </a:cubicBezTo>
                  <a:cubicBezTo>
                    <a:pt x="26" y="33"/>
                    <a:pt x="33" y="25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7"/>
                    <a:pt x="26" y="0"/>
                    <a:pt x="17" y="0"/>
                  </a:cubicBezTo>
                  <a:close/>
                  <a:moveTo>
                    <a:pt x="17" y="31"/>
                  </a:moveTo>
                  <a:cubicBezTo>
                    <a:pt x="9" y="31"/>
                    <a:pt x="2" y="24"/>
                    <a:pt x="2" y="16"/>
                  </a:cubicBezTo>
                  <a:cubicBezTo>
                    <a:pt x="2" y="8"/>
                    <a:pt x="9" y="2"/>
                    <a:pt x="17" y="2"/>
                  </a:cubicBezTo>
                  <a:cubicBezTo>
                    <a:pt x="25" y="2"/>
                    <a:pt x="31" y="8"/>
                    <a:pt x="31" y="16"/>
                  </a:cubicBezTo>
                  <a:cubicBezTo>
                    <a:pt x="31" y="24"/>
                    <a:pt x="25" y="31"/>
                    <a:pt x="17" y="3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5" name="Freeform 58"/>
            <p:cNvSpPr>
              <a:spLocks noEditPoints="1"/>
            </p:cNvSpPr>
            <p:nvPr/>
          </p:nvSpPr>
          <p:spPr bwMode="auto">
            <a:xfrm>
              <a:off x="2443163" y="944563"/>
              <a:ext cx="36513" cy="47625"/>
            </a:xfrm>
            <a:custGeom>
              <a:avLst/>
              <a:gdLst/>
              <a:ahLst/>
              <a:cxnLst>
                <a:cxn ang="0">
                  <a:pos x="14" y="5"/>
                </a:cxn>
                <a:cxn ang="0">
                  <a:pos x="6" y="0"/>
                </a:cxn>
                <a:cxn ang="0">
                  <a:pos x="0" y="0"/>
                </a:cxn>
                <a:cxn ang="0">
                  <a:pos x="0" y="18"/>
                </a:cxn>
                <a:cxn ang="0">
                  <a:pos x="3" y="18"/>
                </a:cxn>
                <a:cxn ang="0">
                  <a:pos x="3" y="11"/>
                </a:cxn>
                <a:cxn ang="0">
                  <a:pos x="6" y="11"/>
                </a:cxn>
                <a:cxn ang="0">
                  <a:pos x="11" y="16"/>
                </a:cxn>
                <a:cxn ang="0">
                  <a:pos x="11" y="18"/>
                </a:cxn>
                <a:cxn ang="0">
                  <a:pos x="14" y="18"/>
                </a:cxn>
                <a:cxn ang="0">
                  <a:pos x="14" y="15"/>
                </a:cxn>
                <a:cxn ang="0">
                  <a:pos x="10" y="10"/>
                </a:cxn>
                <a:cxn ang="0">
                  <a:pos x="14" y="5"/>
                </a:cxn>
                <a:cxn ang="0">
                  <a:pos x="6" y="9"/>
                </a:cxn>
                <a:cxn ang="0">
                  <a:pos x="3" y="9"/>
                </a:cxn>
                <a:cxn ang="0">
                  <a:pos x="3" y="2"/>
                </a:cxn>
                <a:cxn ang="0">
                  <a:pos x="6" y="2"/>
                </a:cxn>
                <a:cxn ang="0">
                  <a:pos x="11" y="5"/>
                </a:cxn>
                <a:cxn ang="0">
                  <a:pos x="6" y="9"/>
                </a:cxn>
              </a:cxnLst>
              <a:rect l="0" t="0" r="r" b="b"/>
              <a:pathLst>
                <a:path w="14" h="18">
                  <a:moveTo>
                    <a:pt x="14" y="5"/>
                  </a:moveTo>
                  <a:cubicBezTo>
                    <a:pt x="14" y="1"/>
                    <a:pt x="10" y="0"/>
                    <a:pt x="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10" y="11"/>
                    <a:pt x="11" y="12"/>
                    <a:pt x="11" y="16"/>
                  </a:cubicBezTo>
                  <a:cubicBezTo>
                    <a:pt x="11" y="17"/>
                    <a:pt x="11" y="18"/>
                    <a:pt x="11" y="18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4" y="18"/>
                    <a:pt x="14" y="17"/>
                    <a:pt x="14" y="15"/>
                  </a:cubicBezTo>
                  <a:cubicBezTo>
                    <a:pt x="14" y="12"/>
                    <a:pt x="12" y="10"/>
                    <a:pt x="10" y="10"/>
                  </a:cubicBezTo>
                  <a:cubicBezTo>
                    <a:pt x="12" y="9"/>
                    <a:pt x="14" y="8"/>
                    <a:pt x="14" y="5"/>
                  </a:cubicBezTo>
                  <a:close/>
                  <a:moveTo>
                    <a:pt x="6" y="9"/>
                  </a:moveTo>
                  <a:cubicBezTo>
                    <a:pt x="3" y="9"/>
                    <a:pt x="3" y="9"/>
                    <a:pt x="3" y="9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9" y="2"/>
                    <a:pt x="11" y="3"/>
                    <a:pt x="11" y="5"/>
                  </a:cubicBezTo>
                  <a:cubicBezTo>
                    <a:pt x="11" y="8"/>
                    <a:pt x="9" y="9"/>
                    <a:pt x="6" y="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" name="Freeform 59"/>
            <p:cNvSpPr>
              <a:spLocks/>
            </p:cNvSpPr>
            <p:nvPr/>
          </p:nvSpPr>
          <p:spPr bwMode="auto">
            <a:xfrm>
              <a:off x="1227138" y="925513"/>
              <a:ext cx="276225" cy="366713"/>
            </a:xfrm>
            <a:custGeom>
              <a:avLst/>
              <a:gdLst/>
              <a:ahLst/>
              <a:cxnLst>
                <a:cxn ang="0">
                  <a:pos x="52" y="231"/>
                </a:cxn>
                <a:cxn ang="0">
                  <a:pos x="121" y="231"/>
                </a:cxn>
                <a:cxn ang="0">
                  <a:pos x="121" y="61"/>
                </a:cxn>
                <a:cxn ang="0">
                  <a:pos x="174" y="61"/>
                </a:cxn>
                <a:cxn ang="0">
                  <a:pos x="174" y="0"/>
                </a:cxn>
                <a:cxn ang="0">
                  <a:pos x="0" y="0"/>
                </a:cxn>
                <a:cxn ang="0">
                  <a:pos x="0" y="61"/>
                </a:cxn>
                <a:cxn ang="0">
                  <a:pos x="52" y="61"/>
                </a:cxn>
                <a:cxn ang="0">
                  <a:pos x="52" y="231"/>
                </a:cxn>
              </a:cxnLst>
              <a:rect l="0" t="0" r="r" b="b"/>
              <a:pathLst>
                <a:path w="174" h="231">
                  <a:moveTo>
                    <a:pt x="52" y="231"/>
                  </a:moveTo>
                  <a:lnTo>
                    <a:pt x="121" y="231"/>
                  </a:lnTo>
                  <a:lnTo>
                    <a:pt x="121" y="61"/>
                  </a:lnTo>
                  <a:lnTo>
                    <a:pt x="174" y="61"/>
                  </a:lnTo>
                  <a:lnTo>
                    <a:pt x="174" y="0"/>
                  </a:lnTo>
                  <a:lnTo>
                    <a:pt x="0" y="0"/>
                  </a:lnTo>
                  <a:lnTo>
                    <a:pt x="0" y="61"/>
                  </a:lnTo>
                  <a:lnTo>
                    <a:pt x="52" y="61"/>
                  </a:lnTo>
                  <a:lnTo>
                    <a:pt x="52" y="23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7" name="Rectangle 60"/>
            <p:cNvSpPr>
              <a:spLocks noChangeArrowheads="1"/>
            </p:cNvSpPr>
            <p:nvPr/>
          </p:nvSpPr>
          <p:spPr bwMode="auto">
            <a:xfrm>
              <a:off x="1876425" y="925513"/>
              <a:ext cx="107950" cy="36671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8" name="Freeform 61"/>
            <p:cNvSpPr>
              <a:spLocks/>
            </p:cNvSpPr>
            <p:nvPr/>
          </p:nvSpPr>
          <p:spPr bwMode="auto">
            <a:xfrm>
              <a:off x="2001838" y="925513"/>
              <a:ext cx="401638" cy="366713"/>
            </a:xfrm>
            <a:custGeom>
              <a:avLst/>
              <a:gdLst/>
              <a:ahLst/>
              <a:cxnLst>
                <a:cxn ang="0">
                  <a:pos x="83" y="231"/>
                </a:cxn>
                <a:cxn ang="0">
                  <a:pos x="132" y="164"/>
                </a:cxn>
                <a:cxn ang="0">
                  <a:pos x="170" y="231"/>
                </a:cxn>
                <a:cxn ang="0">
                  <a:pos x="253" y="231"/>
                </a:cxn>
                <a:cxn ang="0">
                  <a:pos x="172" y="106"/>
                </a:cxn>
                <a:cxn ang="0">
                  <a:pos x="249" y="0"/>
                </a:cxn>
                <a:cxn ang="0">
                  <a:pos x="164" y="0"/>
                </a:cxn>
                <a:cxn ang="0">
                  <a:pos x="132" y="49"/>
                </a:cxn>
                <a:cxn ang="0">
                  <a:pos x="105" y="0"/>
                </a:cxn>
                <a:cxn ang="0">
                  <a:pos x="21" y="0"/>
                </a:cxn>
                <a:cxn ang="0">
                  <a:pos x="92" y="106"/>
                </a:cxn>
                <a:cxn ang="0">
                  <a:pos x="0" y="231"/>
                </a:cxn>
                <a:cxn ang="0">
                  <a:pos x="83" y="231"/>
                </a:cxn>
              </a:cxnLst>
              <a:rect l="0" t="0" r="r" b="b"/>
              <a:pathLst>
                <a:path w="253" h="231">
                  <a:moveTo>
                    <a:pt x="83" y="231"/>
                  </a:moveTo>
                  <a:lnTo>
                    <a:pt x="132" y="164"/>
                  </a:lnTo>
                  <a:lnTo>
                    <a:pt x="170" y="231"/>
                  </a:lnTo>
                  <a:lnTo>
                    <a:pt x="253" y="231"/>
                  </a:lnTo>
                  <a:lnTo>
                    <a:pt x="172" y="106"/>
                  </a:lnTo>
                  <a:lnTo>
                    <a:pt x="249" y="0"/>
                  </a:lnTo>
                  <a:lnTo>
                    <a:pt x="164" y="0"/>
                  </a:lnTo>
                  <a:lnTo>
                    <a:pt x="132" y="49"/>
                  </a:lnTo>
                  <a:lnTo>
                    <a:pt x="105" y="0"/>
                  </a:lnTo>
                  <a:lnTo>
                    <a:pt x="21" y="0"/>
                  </a:lnTo>
                  <a:lnTo>
                    <a:pt x="92" y="106"/>
                  </a:lnTo>
                  <a:lnTo>
                    <a:pt x="0" y="231"/>
                  </a:lnTo>
                  <a:lnTo>
                    <a:pt x="83" y="23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Rectangle 62"/>
            <p:cNvSpPr>
              <a:spLocks noChangeArrowheads="1"/>
            </p:cNvSpPr>
            <p:nvPr/>
          </p:nvSpPr>
          <p:spPr bwMode="auto">
            <a:xfrm>
              <a:off x="1089025" y="925513"/>
              <a:ext cx="109538" cy="36671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" name="Freeform 63"/>
            <p:cNvSpPr>
              <a:spLocks/>
            </p:cNvSpPr>
            <p:nvPr/>
          </p:nvSpPr>
          <p:spPr bwMode="auto">
            <a:xfrm>
              <a:off x="727075" y="917575"/>
              <a:ext cx="327025" cy="382588"/>
            </a:xfrm>
            <a:custGeom>
              <a:avLst/>
              <a:gdLst/>
              <a:ahLst/>
              <a:cxnLst>
                <a:cxn ang="0">
                  <a:pos x="72" y="143"/>
                </a:cxn>
                <a:cxn ang="0">
                  <a:pos x="123" y="121"/>
                </a:cxn>
                <a:cxn ang="0">
                  <a:pos x="102" y="86"/>
                </a:cxn>
                <a:cxn ang="0">
                  <a:pos x="72" y="103"/>
                </a:cxn>
                <a:cxn ang="0">
                  <a:pos x="42" y="71"/>
                </a:cxn>
                <a:cxn ang="0">
                  <a:pos x="72" y="40"/>
                </a:cxn>
                <a:cxn ang="0">
                  <a:pos x="102" y="57"/>
                </a:cxn>
                <a:cxn ang="0">
                  <a:pos x="123" y="22"/>
                </a:cxn>
                <a:cxn ang="0">
                  <a:pos x="72" y="0"/>
                </a:cxn>
                <a:cxn ang="0">
                  <a:pos x="0" y="71"/>
                </a:cxn>
                <a:cxn ang="0">
                  <a:pos x="0" y="72"/>
                </a:cxn>
                <a:cxn ang="0">
                  <a:pos x="72" y="143"/>
                </a:cxn>
              </a:cxnLst>
              <a:rect l="0" t="0" r="r" b="b"/>
              <a:pathLst>
                <a:path w="123" h="143">
                  <a:moveTo>
                    <a:pt x="72" y="143"/>
                  </a:moveTo>
                  <a:cubicBezTo>
                    <a:pt x="92" y="143"/>
                    <a:pt x="110" y="135"/>
                    <a:pt x="123" y="121"/>
                  </a:cubicBezTo>
                  <a:cubicBezTo>
                    <a:pt x="102" y="86"/>
                    <a:pt x="102" y="86"/>
                    <a:pt x="102" y="86"/>
                  </a:cubicBezTo>
                  <a:cubicBezTo>
                    <a:pt x="96" y="96"/>
                    <a:pt x="84" y="103"/>
                    <a:pt x="72" y="103"/>
                  </a:cubicBezTo>
                  <a:cubicBezTo>
                    <a:pt x="54" y="103"/>
                    <a:pt x="42" y="89"/>
                    <a:pt x="42" y="71"/>
                  </a:cubicBezTo>
                  <a:cubicBezTo>
                    <a:pt x="42" y="54"/>
                    <a:pt x="54" y="40"/>
                    <a:pt x="72" y="40"/>
                  </a:cubicBezTo>
                  <a:cubicBezTo>
                    <a:pt x="84" y="40"/>
                    <a:pt x="96" y="47"/>
                    <a:pt x="102" y="57"/>
                  </a:cubicBezTo>
                  <a:cubicBezTo>
                    <a:pt x="123" y="22"/>
                    <a:pt x="123" y="22"/>
                    <a:pt x="123" y="22"/>
                  </a:cubicBezTo>
                  <a:cubicBezTo>
                    <a:pt x="110" y="8"/>
                    <a:pt x="92" y="0"/>
                    <a:pt x="72" y="0"/>
                  </a:cubicBezTo>
                  <a:cubicBezTo>
                    <a:pt x="32" y="0"/>
                    <a:pt x="0" y="32"/>
                    <a:pt x="0" y="71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111"/>
                    <a:pt x="32" y="143"/>
                    <a:pt x="72" y="14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" name="Freeform 64"/>
            <p:cNvSpPr>
              <a:spLocks noEditPoints="1"/>
            </p:cNvSpPr>
            <p:nvPr/>
          </p:nvSpPr>
          <p:spPr bwMode="auto">
            <a:xfrm>
              <a:off x="1533525" y="925513"/>
              <a:ext cx="315913" cy="366713"/>
            </a:xfrm>
            <a:custGeom>
              <a:avLst/>
              <a:gdLst/>
              <a:ahLst/>
              <a:cxnLst>
                <a:cxn ang="0">
                  <a:pos x="41" y="96"/>
                </a:cxn>
                <a:cxn ang="0">
                  <a:pos x="67" y="137"/>
                </a:cxn>
                <a:cxn ang="0">
                  <a:pos x="119" y="137"/>
                </a:cxn>
                <a:cxn ang="0">
                  <a:pos x="77" y="82"/>
                </a:cxn>
                <a:cxn ang="0">
                  <a:pos x="102" y="43"/>
                </a:cxn>
                <a:cxn ang="0">
                  <a:pos x="91" y="13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137"/>
                </a:cxn>
                <a:cxn ang="0">
                  <a:pos x="41" y="137"/>
                </a:cxn>
                <a:cxn ang="0">
                  <a:pos x="41" y="96"/>
                </a:cxn>
                <a:cxn ang="0">
                  <a:pos x="41" y="29"/>
                </a:cxn>
                <a:cxn ang="0">
                  <a:pos x="62" y="35"/>
                </a:cxn>
                <a:cxn ang="0">
                  <a:pos x="66" y="46"/>
                </a:cxn>
                <a:cxn ang="0">
                  <a:pos x="41" y="62"/>
                </a:cxn>
                <a:cxn ang="0">
                  <a:pos x="41" y="29"/>
                </a:cxn>
              </a:cxnLst>
              <a:rect l="0" t="0" r="r" b="b"/>
              <a:pathLst>
                <a:path w="119" h="137">
                  <a:moveTo>
                    <a:pt x="41" y="96"/>
                  </a:moveTo>
                  <a:cubicBezTo>
                    <a:pt x="67" y="137"/>
                    <a:pt x="67" y="137"/>
                    <a:pt x="67" y="137"/>
                  </a:cubicBezTo>
                  <a:cubicBezTo>
                    <a:pt x="119" y="137"/>
                    <a:pt x="119" y="137"/>
                    <a:pt x="119" y="137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92" y="77"/>
                    <a:pt x="102" y="62"/>
                    <a:pt x="102" y="43"/>
                  </a:cubicBezTo>
                  <a:cubicBezTo>
                    <a:pt x="102" y="31"/>
                    <a:pt x="99" y="20"/>
                    <a:pt x="91" y="13"/>
                  </a:cubicBezTo>
                  <a:cubicBezTo>
                    <a:pt x="82" y="4"/>
                    <a:pt x="70" y="0"/>
                    <a:pt x="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37"/>
                    <a:pt x="0" y="137"/>
                    <a:pt x="0" y="137"/>
                  </a:cubicBezTo>
                  <a:cubicBezTo>
                    <a:pt x="41" y="137"/>
                    <a:pt x="41" y="137"/>
                    <a:pt x="41" y="137"/>
                  </a:cubicBezTo>
                  <a:lnTo>
                    <a:pt x="41" y="96"/>
                  </a:lnTo>
                  <a:close/>
                  <a:moveTo>
                    <a:pt x="41" y="29"/>
                  </a:moveTo>
                  <a:cubicBezTo>
                    <a:pt x="48" y="29"/>
                    <a:pt x="57" y="30"/>
                    <a:pt x="62" y="35"/>
                  </a:cubicBezTo>
                  <a:cubicBezTo>
                    <a:pt x="64" y="37"/>
                    <a:pt x="66" y="41"/>
                    <a:pt x="66" y="46"/>
                  </a:cubicBezTo>
                  <a:cubicBezTo>
                    <a:pt x="66" y="57"/>
                    <a:pt x="58" y="61"/>
                    <a:pt x="41" y="62"/>
                  </a:cubicBezTo>
                  <a:lnTo>
                    <a:pt x="41" y="2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" name="Oval 65"/>
            <p:cNvSpPr>
              <a:spLocks noChangeArrowheads="1"/>
            </p:cNvSpPr>
            <p:nvPr/>
          </p:nvSpPr>
          <p:spPr bwMode="auto">
            <a:xfrm>
              <a:off x="1074738" y="755650"/>
              <a:ext cx="136525" cy="13970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Oval 66"/>
            <p:cNvSpPr>
              <a:spLocks noChangeArrowheads="1"/>
            </p:cNvSpPr>
            <p:nvPr/>
          </p:nvSpPr>
          <p:spPr bwMode="auto">
            <a:xfrm>
              <a:off x="1860550" y="1322388"/>
              <a:ext cx="138113" cy="136525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2806" y="3136900"/>
            <a:ext cx="7923213" cy="584200"/>
          </a:xfrm>
          <a:effectLst/>
        </p:spPr>
        <p:txBody>
          <a:bodyPr/>
          <a:lstStyle>
            <a:lvl1pPr algn="ctr">
              <a:defRPr>
                <a:solidFill>
                  <a:schemeClr val="tx1"/>
                </a:solidFill>
                <a:effectLst>
                  <a:outerShdw blurRad="127000" algn="c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4422" y="161925"/>
            <a:ext cx="8828434" cy="9207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571351" y="1981201"/>
            <a:ext cx="5046936" cy="1266825"/>
          </a:xfrm>
          <a:prstGeom prst="rect">
            <a:avLst/>
          </a:prstGeom>
        </p:spPr>
        <p:txBody>
          <a:bodyPr/>
          <a:lstStyle>
            <a:lvl1pPr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1pPr>
            <a:lvl2pPr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2pPr>
            <a:lvl3pPr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3pPr>
            <a:lvl4pPr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4pPr>
            <a:lvl5pPr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821435" y="1981201"/>
            <a:ext cx="5046935" cy="557213"/>
          </a:xfrm>
          <a:prstGeom prst="rect">
            <a:avLst/>
          </a:prstGeom>
        </p:spPr>
        <p:txBody>
          <a:bodyPr/>
          <a:lstStyle>
            <a:lvl1pPr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1pPr>
            <a:lvl2pPr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2pPr>
            <a:lvl3pPr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3pPr>
            <a:lvl4pPr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4pPr>
            <a:lvl5pPr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5821435" y="2690813"/>
            <a:ext cx="5046935" cy="557212"/>
          </a:xfrm>
          <a:prstGeom prst="rect">
            <a:avLst/>
          </a:prstGeom>
        </p:spPr>
        <p:txBody>
          <a:bodyPr/>
          <a:lstStyle>
            <a:lvl1pPr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1pPr>
            <a:lvl2pPr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2pPr>
            <a:lvl3pPr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3pPr>
            <a:lvl4pPr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4pPr>
            <a:lvl5pPr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4422" y="161925"/>
            <a:ext cx="8828434" cy="9207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571351" y="1981201"/>
            <a:ext cx="5046936" cy="1266825"/>
          </a:xfrm>
          <a:prstGeom prst="rect">
            <a:avLst/>
          </a:prstGeom>
        </p:spPr>
        <p:txBody>
          <a:bodyPr/>
          <a:lstStyle>
            <a:lvl1pPr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1pPr>
            <a:lvl2pPr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2pPr>
            <a:lvl3pPr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3pPr>
            <a:lvl4pPr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4pPr>
            <a:lvl5pPr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435" y="1981201"/>
            <a:ext cx="5046935" cy="1266825"/>
          </a:xfrm>
          <a:prstGeom prst="rect">
            <a:avLst/>
          </a:prstGeom>
        </p:spPr>
        <p:txBody>
          <a:bodyPr/>
          <a:lstStyle>
            <a:lvl1pPr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1pPr>
            <a:lvl2pPr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2pPr>
            <a:lvl3pPr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3pPr>
            <a:lvl4pPr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4pPr>
            <a:lvl5pPr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1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16.xml"/><Relationship Id="rId21" Type="http://schemas.openxmlformats.org/officeDocument/2006/relationships/slideLayout" Target="../slideLayouts/slideLayout34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17" Type="http://schemas.openxmlformats.org/officeDocument/2006/relationships/slideLayout" Target="../slideLayouts/slideLayout30.xml"/><Relationship Id="rId2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29.xml"/><Relationship Id="rId20" Type="http://schemas.openxmlformats.org/officeDocument/2006/relationships/slideLayout" Target="../slideLayouts/slideLayout33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slideLayout" Target="../slideLayouts/slideLayout28.xml"/><Relationship Id="rId23" Type="http://schemas.openxmlformats.org/officeDocument/2006/relationships/theme" Target="../theme/theme2.xml"/><Relationship Id="rId10" Type="http://schemas.openxmlformats.org/officeDocument/2006/relationships/slideLayout" Target="../slideLayouts/slideLayout23.xml"/><Relationship Id="rId19" Type="http://schemas.openxmlformats.org/officeDocument/2006/relationships/slideLayout" Target="../slideLayouts/slideLayout32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Relationship Id="rId22" Type="http://schemas.openxmlformats.org/officeDocument/2006/relationships/slideLayout" Target="../slideLayouts/slideLayout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0" name="Picture 24" descr="transitionWide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96838" y="1524000"/>
            <a:ext cx="11993562" cy="3998913"/>
          </a:xfrm>
          <a:prstGeom prst="rect">
            <a:avLst/>
          </a:prstGeom>
          <a:noFill/>
        </p:spPr>
      </p:pic>
      <p:sp>
        <p:nvSpPr>
          <p:cNvPr id="4099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3171825" y="3571875"/>
            <a:ext cx="792321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0" r:id="rId1"/>
    <p:sldLayoutId id="2147483889" r:id="rId2"/>
    <p:sldLayoutId id="2147483899" r:id="rId3"/>
    <p:sldLayoutId id="2147483888" r:id="rId4"/>
    <p:sldLayoutId id="2147483887" r:id="rId5"/>
    <p:sldLayoutId id="2147483886" r:id="rId6"/>
    <p:sldLayoutId id="2147483885" r:id="rId7"/>
    <p:sldLayoutId id="2147483884" r:id="rId8"/>
    <p:sldLayoutId id="2147483883" r:id="rId9"/>
    <p:sldLayoutId id="2147483882" r:id="rId10"/>
    <p:sldLayoutId id="2147483881" r:id="rId11"/>
    <p:sldLayoutId id="2147483880" r:id="rId12"/>
    <p:sldLayoutId id="2147483901" r:id="rId13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>
          <a:solidFill>
            <a:schemeClr val="bg1"/>
          </a:solidFill>
          <a:latin typeface="Arial" pitchFamily="34" charset="0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>
          <a:solidFill>
            <a:schemeClr val="bg1"/>
          </a:solidFill>
          <a:latin typeface="Arial" pitchFamily="34" charset="0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>
          <a:solidFill>
            <a:schemeClr val="bg1"/>
          </a:solidFill>
          <a:latin typeface="Arial" pitchFamily="34" charset="0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>
          <a:solidFill>
            <a:schemeClr val="bg1"/>
          </a:solidFill>
          <a:latin typeface="Arial" pitchFamily="34" charset="0"/>
        </a:defRPr>
      </a:lvl5pPr>
      <a:lvl6pPr marL="457200"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pitchFamily="34" charset="0"/>
        </a:defRPr>
      </a:lvl6pPr>
      <a:lvl7pPr marL="914400"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pitchFamily="34" charset="0"/>
        </a:defRPr>
      </a:lvl7pPr>
      <a:lvl8pPr marL="1371600"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pitchFamily="34" charset="0"/>
        </a:defRPr>
      </a:lvl8pPr>
      <a:lvl9pPr marL="1828800"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lnSpc>
          <a:spcPct val="90000"/>
        </a:lnSpc>
        <a:spcBef>
          <a:spcPct val="15000"/>
        </a:spcBef>
        <a:spcAft>
          <a:spcPct val="15000"/>
        </a:spcAft>
        <a:buClr>
          <a:schemeClr val="hlink"/>
        </a:buClr>
        <a:buChar char="•"/>
        <a:defRPr sz="2400">
          <a:solidFill>
            <a:schemeClr val="bg1"/>
          </a:solidFill>
          <a:latin typeface="+mn-lt"/>
          <a:ea typeface="+mn-ea"/>
          <a:cs typeface="+mn-cs"/>
        </a:defRPr>
      </a:lvl1pPr>
      <a:lvl2pPr marL="342900" indent="114300" algn="l" rtl="0" eaLnBrk="0" fontAlgn="base" hangingPunct="0">
        <a:lnSpc>
          <a:spcPct val="90000"/>
        </a:lnSpc>
        <a:spcBef>
          <a:spcPct val="15000"/>
        </a:spcBef>
        <a:spcAft>
          <a:spcPct val="15000"/>
        </a:spcAft>
        <a:buClr>
          <a:schemeClr val="hlink"/>
        </a:buClr>
        <a:buChar char="–"/>
        <a:defRPr sz="2000">
          <a:solidFill>
            <a:srgbClr val="000000"/>
          </a:solidFill>
          <a:latin typeface="+mn-lt"/>
        </a:defRPr>
      </a:lvl2pPr>
      <a:lvl3pPr marL="628650" indent="57150" algn="l" rtl="0" eaLnBrk="0" fontAlgn="base" hangingPunct="0">
        <a:lnSpc>
          <a:spcPct val="90000"/>
        </a:lnSpc>
        <a:spcBef>
          <a:spcPct val="15000"/>
        </a:spcBef>
        <a:spcAft>
          <a:spcPct val="15000"/>
        </a:spcAft>
        <a:buClr>
          <a:schemeClr val="hlink"/>
        </a:buClr>
        <a:buChar char="•"/>
        <a:defRPr sz="1400">
          <a:solidFill>
            <a:srgbClr val="000000"/>
          </a:solidFill>
          <a:latin typeface="+mn-lt"/>
        </a:defRPr>
      </a:lvl3pPr>
      <a:lvl4pPr marL="914400" indent="114300" algn="l" rtl="0" eaLnBrk="0" fontAlgn="base" hangingPunct="0">
        <a:lnSpc>
          <a:spcPct val="85000"/>
        </a:lnSpc>
        <a:spcBef>
          <a:spcPct val="15000"/>
        </a:spcBef>
        <a:spcAft>
          <a:spcPct val="10000"/>
        </a:spcAft>
        <a:buClr>
          <a:schemeClr val="hlink"/>
        </a:buClr>
        <a:buChar char="–"/>
        <a:defRPr sz="1400">
          <a:solidFill>
            <a:srgbClr val="000000"/>
          </a:solidFill>
          <a:latin typeface="+mn-lt"/>
        </a:defRPr>
      </a:lvl4pPr>
      <a:lvl5pPr marL="1200150" indent="114300" algn="l" rtl="0" eaLnBrk="0" fontAlgn="base" hangingPunct="0">
        <a:lnSpc>
          <a:spcPct val="85000"/>
        </a:lnSpc>
        <a:spcBef>
          <a:spcPct val="15000"/>
        </a:spcBef>
        <a:spcAft>
          <a:spcPct val="10000"/>
        </a:spcAft>
        <a:buClr>
          <a:schemeClr val="hlink"/>
        </a:buClr>
        <a:buChar char="»"/>
        <a:defRPr sz="1400">
          <a:solidFill>
            <a:srgbClr val="000000"/>
          </a:solidFill>
          <a:latin typeface="+mn-lt"/>
        </a:defRPr>
      </a:lvl5pPr>
      <a:lvl6pPr marL="1657350" indent="114300" algn="l" rtl="0" eaLnBrk="0" fontAlgn="base" hangingPunct="0">
        <a:lnSpc>
          <a:spcPct val="85000"/>
        </a:lnSpc>
        <a:spcBef>
          <a:spcPct val="15000"/>
        </a:spcBef>
        <a:spcAft>
          <a:spcPct val="10000"/>
        </a:spcAft>
        <a:buClr>
          <a:schemeClr val="hlink"/>
        </a:buClr>
        <a:defRPr sz="1400">
          <a:solidFill>
            <a:srgbClr val="000000"/>
          </a:solidFill>
          <a:latin typeface="+mn-lt"/>
        </a:defRPr>
      </a:lvl6pPr>
      <a:lvl7pPr marL="2114550" indent="114300" algn="l" rtl="0" eaLnBrk="0" fontAlgn="base" hangingPunct="0">
        <a:lnSpc>
          <a:spcPct val="85000"/>
        </a:lnSpc>
        <a:spcBef>
          <a:spcPct val="15000"/>
        </a:spcBef>
        <a:spcAft>
          <a:spcPct val="10000"/>
        </a:spcAft>
        <a:buClr>
          <a:schemeClr val="hlink"/>
        </a:buClr>
        <a:defRPr sz="1400">
          <a:solidFill>
            <a:srgbClr val="000000"/>
          </a:solidFill>
          <a:latin typeface="+mn-lt"/>
        </a:defRPr>
      </a:lvl7pPr>
      <a:lvl8pPr marL="2571750" indent="114300" algn="l" rtl="0" eaLnBrk="0" fontAlgn="base" hangingPunct="0">
        <a:lnSpc>
          <a:spcPct val="85000"/>
        </a:lnSpc>
        <a:spcBef>
          <a:spcPct val="15000"/>
        </a:spcBef>
        <a:spcAft>
          <a:spcPct val="10000"/>
        </a:spcAft>
        <a:buClr>
          <a:schemeClr val="hlink"/>
        </a:buClr>
        <a:defRPr sz="1400">
          <a:solidFill>
            <a:srgbClr val="000000"/>
          </a:solidFill>
          <a:latin typeface="+mn-lt"/>
        </a:defRPr>
      </a:lvl8pPr>
      <a:lvl9pPr marL="3028950" indent="114300" algn="l" rtl="0" eaLnBrk="0" fontAlgn="base" hangingPunct="0">
        <a:lnSpc>
          <a:spcPct val="85000"/>
        </a:lnSpc>
        <a:spcBef>
          <a:spcPct val="15000"/>
        </a:spcBef>
        <a:spcAft>
          <a:spcPct val="10000"/>
        </a:spcAft>
        <a:buClr>
          <a:schemeClr val="hlink"/>
        </a:buClr>
        <a:defRPr sz="1400">
          <a:solidFill>
            <a:srgbClr val="00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383017" y="622301"/>
            <a:ext cx="11376237" cy="50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 dirty="0" smtClean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3"/>
          </p:nvPr>
        </p:nvSpPr>
        <p:spPr>
          <a:xfrm>
            <a:off x="4164013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5" r:id="rId1"/>
    <p:sldLayoutId id="2147483906" r:id="rId2"/>
    <p:sldLayoutId id="2147483907" r:id="rId3"/>
    <p:sldLayoutId id="2147483908" r:id="rId4"/>
    <p:sldLayoutId id="2147483909" r:id="rId5"/>
    <p:sldLayoutId id="2147483910" r:id="rId6"/>
    <p:sldLayoutId id="2147483911" r:id="rId7"/>
    <p:sldLayoutId id="2147483912" r:id="rId8"/>
    <p:sldLayoutId id="2147483913" r:id="rId9"/>
    <p:sldLayoutId id="2147483914" r:id="rId10"/>
    <p:sldLayoutId id="2147483915" r:id="rId11"/>
    <p:sldLayoutId id="2147483916" r:id="rId12"/>
    <p:sldLayoutId id="2147483917" r:id="rId13"/>
    <p:sldLayoutId id="2147483918" r:id="rId14"/>
    <p:sldLayoutId id="2147483919" r:id="rId15"/>
    <p:sldLayoutId id="2147483920" r:id="rId16"/>
    <p:sldLayoutId id="2147483921" r:id="rId17"/>
    <p:sldLayoutId id="2147483922" r:id="rId18"/>
    <p:sldLayoutId id="2147483926" r:id="rId19"/>
    <p:sldLayoutId id="2147483930" r:id="rId20"/>
    <p:sldLayoutId id="2147483931" r:id="rId21"/>
    <p:sldLayoutId id="2147483939" r:id="rId22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lang="en-US" sz="3400" b="1" dirty="0">
          <a:solidFill>
            <a:srgbClr val="0075B0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3400" b="1">
          <a:solidFill>
            <a:schemeClr val="accent1"/>
          </a:solidFill>
          <a:latin typeface="Arial" charset="0"/>
        </a:defRPr>
      </a:lvl2pPr>
      <a:lvl3pPr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3400" b="1">
          <a:solidFill>
            <a:schemeClr val="accent1"/>
          </a:solidFill>
          <a:latin typeface="Arial" charset="0"/>
        </a:defRPr>
      </a:lvl3pPr>
      <a:lvl4pPr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3400" b="1">
          <a:solidFill>
            <a:schemeClr val="accent1"/>
          </a:solidFill>
          <a:latin typeface="Arial" charset="0"/>
        </a:defRPr>
      </a:lvl4pPr>
      <a:lvl5pPr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3400" b="1">
          <a:solidFill>
            <a:schemeClr val="accent1"/>
          </a:solidFill>
          <a:latin typeface="Arial" charset="0"/>
        </a:defRPr>
      </a:lvl5pPr>
      <a:lvl6pPr marL="457200"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" charset="0"/>
        </a:defRPr>
      </a:lvl6pPr>
      <a:lvl7pPr marL="914400"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" charset="0"/>
        </a:defRPr>
      </a:lvl7pPr>
      <a:lvl8pPr marL="1371600"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" charset="0"/>
        </a:defRPr>
      </a:lvl8pPr>
      <a:lvl9pPr marL="1828800"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300"/>
        </a:spcBef>
        <a:spcAft>
          <a:spcPct val="15000"/>
        </a:spcAft>
        <a:buClr>
          <a:srgbClr val="7F7F7F"/>
        </a:buClr>
        <a:buSzPct val="100000"/>
        <a:defRPr lang="en-US" sz="2800" dirty="0">
          <a:solidFill>
            <a:srgbClr val="007934"/>
          </a:solidFill>
          <a:latin typeface="+mn-lt"/>
          <a:ea typeface="+mn-ea"/>
          <a:cs typeface="+mn-cs"/>
        </a:defRPr>
      </a:lvl1pPr>
      <a:lvl2pPr marL="571500" indent="-228600" algn="l" rtl="0" eaLnBrk="1" fontAlgn="base" hangingPunct="1">
        <a:lnSpc>
          <a:spcPct val="90000"/>
        </a:lnSpc>
        <a:spcBef>
          <a:spcPct val="15000"/>
        </a:spcBef>
        <a:spcAft>
          <a:spcPct val="15000"/>
        </a:spcAft>
        <a:buClr>
          <a:srgbClr val="7F7F7F"/>
        </a:buClr>
        <a:buSzPct val="100000"/>
        <a:defRPr lang="en-US" dirty="0">
          <a:solidFill>
            <a:srgbClr val="007934"/>
          </a:solidFill>
          <a:latin typeface="+mn-lt"/>
        </a:defRPr>
      </a:lvl2pPr>
      <a:lvl3pPr marL="914400" indent="-228600" algn="l" rtl="0" eaLnBrk="1" fontAlgn="base" hangingPunct="1">
        <a:lnSpc>
          <a:spcPct val="90000"/>
        </a:lnSpc>
        <a:spcBef>
          <a:spcPct val="15000"/>
        </a:spcBef>
        <a:spcAft>
          <a:spcPct val="15000"/>
        </a:spcAft>
        <a:buClr>
          <a:srgbClr val="7F7F7F"/>
        </a:buClr>
        <a:buSzPct val="100000"/>
        <a:defRPr lang="en-US" sz="1600" dirty="0">
          <a:solidFill>
            <a:srgbClr val="007934"/>
          </a:solidFill>
          <a:latin typeface="+mn-lt"/>
        </a:defRPr>
      </a:lvl3pPr>
      <a:lvl4pPr marL="1200150" indent="-171450" algn="l" rtl="0" eaLnBrk="1" fontAlgn="base" hangingPunct="1">
        <a:lnSpc>
          <a:spcPct val="85000"/>
        </a:lnSpc>
        <a:spcBef>
          <a:spcPct val="15000"/>
        </a:spcBef>
        <a:spcAft>
          <a:spcPct val="10000"/>
        </a:spcAft>
        <a:buClr>
          <a:srgbClr val="7F7F7F"/>
        </a:buClr>
        <a:buSzPct val="100000"/>
        <a:defRPr sz="1400">
          <a:solidFill>
            <a:srgbClr val="007934"/>
          </a:solidFill>
          <a:latin typeface="+mn-lt"/>
        </a:defRPr>
      </a:lvl4pPr>
      <a:lvl5pPr marL="1485900" indent="-171450" algn="l" rtl="0" eaLnBrk="1" fontAlgn="base" hangingPunct="1">
        <a:lnSpc>
          <a:spcPct val="85000"/>
        </a:lnSpc>
        <a:spcBef>
          <a:spcPct val="15000"/>
        </a:spcBef>
        <a:spcAft>
          <a:spcPct val="10000"/>
        </a:spcAft>
        <a:buClr>
          <a:srgbClr val="7F7F7F"/>
        </a:buClr>
        <a:buSzPct val="100000"/>
        <a:defRPr sz="1400">
          <a:solidFill>
            <a:srgbClr val="007934"/>
          </a:solidFill>
          <a:latin typeface="+mn-lt"/>
        </a:defRPr>
      </a:lvl5pPr>
      <a:lvl6pPr marL="1828800" indent="-171450" algn="l" rtl="0" eaLnBrk="1" fontAlgn="base" hangingPunct="1">
        <a:lnSpc>
          <a:spcPct val="85000"/>
        </a:lnSpc>
        <a:spcBef>
          <a:spcPct val="15000"/>
        </a:spcBef>
        <a:spcAft>
          <a:spcPct val="10000"/>
        </a:spcAft>
        <a:buClr>
          <a:schemeClr val="hlink"/>
        </a:buClr>
        <a:buChar char="•"/>
        <a:defRPr sz="1400">
          <a:solidFill>
            <a:srgbClr val="000000"/>
          </a:solidFill>
          <a:latin typeface="+mn-lt"/>
        </a:defRPr>
      </a:lvl6pPr>
      <a:lvl7pPr marL="2286000" indent="-171450" algn="l" rtl="0" eaLnBrk="1" fontAlgn="base" hangingPunct="1">
        <a:lnSpc>
          <a:spcPct val="85000"/>
        </a:lnSpc>
        <a:spcBef>
          <a:spcPct val="15000"/>
        </a:spcBef>
        <a:spcAft>
          <a:spcPct val="10000"/>
        </a:spcAft>
        <a:buClr>
          <a:schemeClr val="hlink"/>
        </a:buClr>
        <a:buChar char="•"/>
        <a:defRPr sz="1400">
          <a:solidFill>
            <a:srgbClr val="000000"/>
          </a:solidFill>
          <a:latin typeface="+mn-lt"/>
        </a:defRPr>
      </a:lvl7pPr>
      <a:lvl8pPr marL="2743200" indent="-171450" algn="l" rtl="0" eaLnBrk="1" fontAlgn="base" hangingPunct="1">
        <a:lnSpc>
          <a:spcPct val="85000"/>
        </a:lnSpc>
        <a:spcBef>
          <a:spcPct val="15000"/>
        </a:spcBef>
        <a:spcAft>
          <a:spcPct val="10000"/>
        </a:spcAft>
        <a:buClr>
          <a:schemeClr val="hlink"/>
        </a:buClr>
        <a:buChar char="•"/>
        <a:defRPr sz="1400">
          <a:solidFill>
            <a:srgbClr val="000000"/>
          </a:solidFill>
          <a:latin typeface="+mn-lt"/>
        </a:defRPr>
      </a:lvl8pPr>
      <a:lvl9pPr marL="3200400" indent="-171450" algn="l" rtl="0" eaLnBrk="1" fontAlgn="base" hangingPunct="1">
        <a:lnSpc>
          <a:spcPct val="85000"/>
        </a:lnSpc>
        <a:spcBef>
          <a:spcPct val="15000"/>
        </a:spcBef>
        <a:spcAft>
          <a:spcPct val="10000"/>
        </a:spcAft>
        <a:buClr>
          <a:schemeClr val="hlink"/>
        </a:buClr>
        <a:buChar char="•"/>
        <a:defRPr sz="1400">
          <a:solidFill>
            <a:srgbClr val="00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71700" y="2789459"/>
            <a:ext cx="9144000" cy="1242041"/>
          </a:xfrm>
        </p:spPr>
        <p:txBody>
          <a:bodyPr/>
          <a:lstStyle/>
          <a:p>
            <a:r>
              <a:rPr dirty="0" err="1" smtClean="0"/>
              <a:t>XenApp</a:t>
            </a:r>
            <a:r>
              <a:rPr dirty="0" smtClean="0"/>
              <a:t> POC best practice guide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Rectangle 16"/>
          <p:cNvSpPr txBox="1">
            <a:spLocks noChangeArrowheads="1"/>
          </p:cNvSpPr>
          <p:nvPr/>
        </p:nvSpPr>
        <p:spPr bwMode="auto">
          <a:xfrm>
            <a:off x="635000" y="603423"/>
            <a:ext cx="115538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>
              <a:lnSpc>
                <a:spcPct val="85000"/>
              </a:lnSpc>
            </a:pPr>
            <a:r>
              <a:rPr lang="en-US" altLang="zh-CN" sz="3600" b="1" dirty="0" smtClean="0">
                <a:solidFill>
                  <a:srgbClr val="0075B0"/>
                </a:solidFill>
                <a:latin typeface="+mj-lt"/>
                <a:ea typeface="+mj-ea"/>
                <a:cs typeface="+mj-cs"/>
              </a:rPr>
              <a:t>POC</a:t>
            </a:r>
            <a:r>
              <a:rPr lang="zh-CN" altLang="en-US" sz="3600" b="1" dirty="0" smtClean="0">
                <a:solidFill>
                  <a:srgbClr val="0075B0"/>
                </a:solidFill>
                <a:latin typeface="+mj-lt"/>
                <a:ea typeface="+mj-ea"/>
                <a:cs typeface="+mj-cs"/>
              </a:rPr>
              <a:t>流程</a:t>
            </a:r>
            <a:endParaRPr lang="en-US" altLang="zh-CN" sz="3600" b="1" dirty="0" smtClean="0">
              <a:solidFill>
                <a:srgbClr val="0075B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83" name="Content Placeholder 8"/>
          <p:cNvSpPr txBox="1">
            <a:spLocks/>
          </p:cNvSpPr>
          <p:nvPr/>
        </p:nvSpPr>
        <p:spPr>
          <a:xfrm>
            <a:off x="418965" y="1612676"/>
            <a:ext cx="11736610" cy="4788124"/>
          </a:xfrm>
          <a:prstGeom prst="rect">
            <a:avLst/>
          </a:prstGeom>
        </p:spPr>
        <p:txBody>
          <a:bodyPr/>
          <a:lstStyle/>
          <a:p>
            <a:pPr marL="228600" marR="0" lvl="0" indent="-228600" defTabSz="914400" latinLnBrk="0">
              <a:lnSpc>
                <a:spcPct val="90000"/>
              </a:lnSpc>
              <a:spcBef>
                <a:spcPts val="1300"/>
              </a:spcBef>
              <a:spcAft>
                <a:spcPts val="632"/>
              </a:spcAft>
              <a:buClr>
                <a:srgbClr val="0046AD"/>
              </a:buClr>
              <a:buSzPct val="100000"/>
              <a:buFont typeface="Arial" pitchFamily="34" charset="0"/>
              <a:buChar char="•"/>
              <a:tabLst/>
              <a:defRPr/>
            </a:pPr>
            <a:r>
              <a:rPr lang="en-US" altLang="zh-CN" sz="2400" dirty="0" smtClean="0">
                <a:latin typeface="+mn-lt"/>
              </a:rPr>
              <a:t>1. </a:t>
            </a:r>
            <a:r>
              <a:rPr lang="zh-CN" altLang="en-US" sz="2400" dirty="0" smtClean="0">
                <a:latin typeface="+mn-lt"/>
              </a:rPr>
              <a:t>了解测试需求</a:t>
            </a:r>
            <a:endParaRPr lang="en-US" altLang="zh-CN" sz="2400" dirty="0" smtClean="0">
              <a:latin typeface="+mn-lt"/>
            </a:endParaRPr>
          </a:p>
          <a:p>
            <a:pPr marL="228600" marR="0" lvl="0" indent="-228600" defTabSz="914400" latinLnBrk="0">
              <a:lnSpc>
                <a:spcPct val="90000"/>
              </a:lnSpc>
              <a:spcBef>
                <a:spcPts val="1300"/>
              </a:spcBef>
              <a:spcAft>
                <a:spcPts val="632"/>
              </a:spcAft>
              <a:buClr>
                <a:srgbClr val="0046AD"/>
              </a:buClr>
              <a:buSzPct val="100000"/>
              <a:buFont typeface="Arial" pitchFamily="34" charset="0"/>
              <a:buChar char="•"/>
              <a:tabLst/>
              <a:defRPr/>
            </a:pPr>
            <a:r>
              <a:rPr lang="en-US" altLang="zh-CN" sz="2400" dirty="0" smtClean="0">
                <a:latin typeface="+mn-lt"/>
              </a:rPr>
              <a:t>2. </a:t>
            </a:r>
            <a:r>
              <a:rPr lang="zh-CN" altLang="en-US" sz="2400" dirty="0" smtClean="0">
                <a:latin typeface="+mn-lt"/>
              </a:rPr>
              <a:t>编写测试方案</a:t>
            </a:r>
            <a:endParaRPr lang="en-US" altLang="zh-CN" sz="2400" dirty="0" smtClean="0">
              <a:latin typeface="+mn-lt"/>
            </a:endParaRPr>
          </a:p>
          <a:p>
            <a:pPr marL="228600" marR="0" lvl="0" indent="-228600" defTabSz="914400" latinLnBrk="0">
              <a:lnSpc>
                <a:spcPct val="90000"/>
              </a:lnSpc>
              <a:spcBef>
                <a:spcPts val="1300"/>
              </a:spcBef>
              <a:spcAft>
                <a:spcPts val="632"/>
              </a:spcAft>
              <a:buClr>
                <a:srgbClr val="0046AD"/>
              </a:buClr>
              <a:buSzPct val="100000"/>
              <a:buFont typeface="Arial" pitchFamily="34" charset="0"/>
              <a:buChar char="•"/>
              <a:tabLst/>
              <a:defRPr/>
            </a:pPr>
            <a:r>
              <a:rPr lang="en-US" altLang="zh-CN" sz="2400" dirty="0" smtClean="0">
                <a:latin typeface="+mn-lt"/>
              </a:rPr>
              <a:t>3. </a:t>
            </a:r>
            <a:r>
              <a:rPr lang="zh-CN" altLang="en-US" sz="2400" dirty="0" smtClean="0">
                <a:latin typeface="+mn-lt"/>
              </a:rPr>
              <a:t>用户现场测试</a:t>
            </a:r>
            <a:endParaRPr lang="en-US" altLang="zh-CN" sz="2400" dirty="0" smtClean="0">
              <a:latin typeface="+mn-lt"/>
            </a:endParaRPr>
          </a:p>
          <a:p>
            <a:pPr marL="228600" marR="0" lvl="0" indent="-228600" defTabSz="914400" latinLnBrk="0">
              <a:lnSpc>
                <a:spcPct val="90000"/>
              </a:lnSpc>
              <a:spcBef>
                <a:spcPts val="1300"/>
              </a:spcBef>
              <a:spcAft>
                <a:spcPts val="632"/>
              </a:spcAft>
              <a:buClr>
                <a:srgbClr val="0046AD"/>
              </a:buClr>
              <a:buSzPct val="100000"/>
              <a:buFont typeface="Arial" pitchFamily="34" charset="0"/>
              <a:buChar char="•"/>
              <a:tabLst/>
              <a:defRPr/>
            </a:pPr>
            <a:r>
              <a:rPr lang="en-US" altLang="zh-CN" sz="2400" dirty="0" smtClean="0">
                <a:latin typeface="+mn-lt"/>
              </a:rPr>
              <a:t>4. </a:t>
            </a:r>
            <a:r>
              <a:rPr lang="zh-CN" altLang="en-US" sz="2400" dirty="0" smtClean="0">
                <a:latin typeface="+mn-lt"/>
              </a:rPr>
              <a:t>编写测试报告</a:t>
            </a:r>
            <a:endParaRPr lang="en-US" altLang="zh-CN" sz="2400" dirty="0" smtClean="0">
              <a:latin typeface="+mn-lt"/>
            </a:endParaRPr>
          </a:p>
          <a:p>
            <a:pPr marL="228600" marR="0" lvl="0" indent="-228600" defTabSz="914400" latinLnBrk="0">
              <a:lnSpc>
                <a:spcPct val="90000"/>
              </a:lnSpc>
              <a:spcBef>
                <a:spcPts val="1300"/>
              </a:spcBef>
              <a:spcAft>
                <a:spcPts val="632"/>
              </a:spcAft>
              <a:buClr>
                <a:srgbClr val="0046AD"/>
              </a:buClr>
              <a:buSzPct val="100000"/>
              <a:buFont typeface="Arial" pitchFamily="34" charset="0"/>
              <a:buChar char="•"/>
              <a:tabLst/>
              <a:defRPr/>
            </a:pPr>
            <a:r>
              <a:rPr lang="en-US" altLang="zh-CN" sz="2400" dirty="0" smtClean="0">
                <a:latin typeface="+mn-lt"/>
              </a:rPr>
              <a:t>5. </a:t>
            </a:r>
            <a:r>
              <a:rPr lang="zh-CN" altLang="en-US" sz="2400" dirty="0" smtClean="0">
                <a:latin typeface="+mn-lt"/>
              </a:rPr>
              <a:t>测试总结汇报</a:t>
            </a:r>
            <a:endParaRPr lang="en-US" altLang="zh-CN" sz="2400" dirty="0" smtClean="0">
              <a:latin typeface="+mn-lt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altLang="zh-CN" dirty="0" smtClean="0"/>
              <a:t>1.1</a:t>
            </a:r>
            <a:r>
              <a:rPr lang="zh-CN" altLang="en-US" dirty="0" smtClean="0"/>
              <a:t>了解用户测试想法</a:t>
            </a:r>
            <a:endParaRPr altLang="zh-CN" dirty="0" smtClean="0"/>
          </a:p>
          <a:p>
            <a:r>
              <a:rPr altLang="zh-CN" dirty="0" smtClean="0"/>
              <a:t>1.2</a:t>
            </a:r>
            <a:r>
              <a:rPr lang="zh-CN" altLang="en-US" dirty="0" smtClean="0"/>
              <a:t>介绍</a:t>
            </a:r>
            <a:r>
              <a:rPr altLang="zh-CN" dirty="0" err="1" smtClean="0"/>
              <a:t>XenApp</a:t>
            </a:r>
            <a:r>
              <a:rPr lang="zh-CN" altLang="en-US" dirty="0" smtClean="0"/>
              <a:t>功能特点</a:t>
            </a:r>
            <a:endParaRPr altLang="zh-CN" dirty="0" smtClean="0"/>
          </a:p>
          <a:p>
            <a:r>
              <a:rPr altLang="zh-CN" dirty="0" smtClean="0"/>
              <a:t>1.3</a:t>
            </a:r>
            <a:r>
              <a:rPr lang="zh-CN" altLang="en-US" dirty="0" smtClean="0"/>
              <a:t>建议用户重点测试项目</a:t>
            </a:r>
            <a:endParaRPr altLang="zh-CN" dirty="0" smtClean="0"/>
          </a:p>
          <a:p>
            <a:r>
              <a:rPr altLang="zh-CN" dirty="0" smtClean="0"/>
              <a:t>1.4</a:t>
            </a:r>
            <a:r>
              <a:rPr lang="zh-CN" altLang="en-US" dirty="0" smtClean="0"/>
              <a:t>应用调查</a:t>
            </a:r>
            <a:endParaRPr altLang="zh-CN" dirty="0" smtClean="0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altLang="zh-CN" dirty="0" smtClean="0"/>
              <a:t>1. </a:t>
            </a:r>
            <a:r>
              <a:rPr lang="zh-CN" altLang="en-US" dirty="0" smtClean="0"/>
              <a:t>了解测试需求</a:t>
            </a:r>
            <a:endParaRPr lang="zh-CN" altLang="en-US" dirty="0"/>
          </a:p>
        </p:txBody>
      </p: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400051" y="1231027"/>
            <a:ext cx="11375136" cy="4654296"/>
          </a:xfrm>
        </p:spPr>
        <p:txBody>
          <a:bodyPr/>
          <a:lstStyle/>
          <a:p>
            <a:r>
              <a:rPr lang="zh-CN" altLang="en-US" dirty="0" smtClean="0"/>
              <a:t>应用发布帮助用户解决哪些问题</a:t>
            </a:r>
            <a:endParaRPr altLang="zh-CN" dirty="0" smtClean="0"/>
          </a:p>
          <a:p>
            <a:r>
              <a:rPr lang="zh-CN" altLang="en-US" dirty="0" smtClean="0"/>
              <a:t>用户测试目标</a:t>
            </a:r>
            <a:endParaRPr altLang="zh-CN" dirty="0" smtClean="0"/>
          </a:p>
          <a:p>
            <a:r>
              <a:rPr lang="zh-CN" altLang="en-US" dirty="0" smtClean="0"/>
              <a:t>用户测试环境</a:t>
            </a:r>
            <a:endParaRPr altLang="zh-CN" dirty="0" smtClean="0"/>
          </a:p>
          <a:p>
            <a:r>
              <a:rPr lang="zh-CN" altLang="en-US" dirty="0" smtClean="0"/>
              <a:t>测试参与厂商</a:t>
            </a:r>
            <a:endParaRPr altLang="zh-CN" dirty="0" smtClean="0"/>
          </a:p>
          <a:p>
            <a:r>
              <a:rPr lang="zh-CN" altLang="en-US" dirty="0" smtClean="0"/>
              <a:t>测试成功标准</a:t>
            </a:r>
            <a:endParaRPr altLang="zh-CN" dirty="0" smtClean="0"/>
          </a:p>
          <a:p>
            <a:r>
              <a:rPr lang="zh-CN" altLang="en-US" dirty="0" smtClean="0"/>
              <a:t>测试范围和场景</a:t>
            </a:r>
            <a:endParaRPr altLang="zh-CN" dirty="0" smtClean="0"/>
          </a:p>
          <a:p>
            <a:r>
              <a:rPr lang="zh-CN" altLang="en-US" dirty="0" smtClean="0"/>
              <a:t>发布哪些应用</a:t>
            </a:r>
            <a:endParaRPr altLang="zh-CN" dirty="0" smtClean="0"/>
          </a:p>
          <a:p>
            <a:r>
              <a:rPr lang="zh-CN" altLang="en-US" dirty="0" smtClean="0"/>
              <a:t>是否需要进行压力测试</a:t>
            </a:r>
            <a:endParaRPr altLang="zh-CN" dirty="0" smtClean="0"/>
          </a:p>
          <a:p>
            <a:r>
              <a:rPr lang="zh-CN" altLang="en-US" dirty="0" smtClean="0"/>
              <a:t>参与测试用户情况</a:t>
            </a:r>
            <a:endParaRPr altLang="zh-CN" dirty="0" smtClean="0"/>
          </a:p>
          <a:p>
            <a:endParaRPr altLang="zh-CN" dirty="0" smtClean="0"/>
          </a:p>
          <a:p>
            <a:endParaRPr altLang="zh-CN" dirty="0" smtClean="0"/>
          </a:p>
          <a:p>
            <a:endParaRPr altLang="zh-CN" dirty="0" smtClean="0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altLang="zh-CN" dirty="0" smtClean="0"/>
              <a:t>1.1</a:t>
            </a:r>
            <a:r>
              <a:rPr lang="zh-CN" altLang="en-US" dirty="0" smtClean="0"/>
              <a:t>了解用户测试想法</a:t>
            </a:r>
            <a:endParaRPr lang="zh-CN" altLang="en-US" dirty="0"/>
          </a:p>
        </p:txBody>
      </p: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概括介绍</a:t>
            </a:r>
            <a:r>
              <a:rPr altLang="zh-CN" dirty="0" err="1" smtClean="0"/>
              <a:t>XenApp</a:t>
            </a:r>
            <a:r>
              <a:rPr lang="zh-CN" altLang="en-US" dirty="0" smtClean="0"/>
              <a:t>方案</a:t>
            </a:r>
            <a:endParaRPr altLang="zh-CN" dirty="0" smtClean="0"/>
          </a:p>
          <a:p>
            <a:r>
              <a:rPr lang="zh-CN" altLang="en-US" dirty="0" smtClean="0"/>
              <a:t>基于用户需求，重点介绍</a:t>
            </a:r>
            <a:r>
              <a:rPr altLang="zh-CN" dirty="0" err="1" smtClean="0"/>
              <a:t>XenApp</a:t>
            </a:r>
            <a:r>
              <a:rPr lang="zh-CN" altLang="en-US" dirty="0" smtClean="0"/>
              <a:t>的优势功能，为引导测试项目做铺垫</a:t>
            </a:r>
            <a:endParaRPr altLang="zh-CN" dirty="0" smtClean="0"/>
          </a:p>
          <a:p>
            <a:r>
              <a:rPr lang="zh-CN" altLang="en-US" dirty="0" smtClean="0"/>
              <a:t>让用户知道</a:t>
            </a:r>
            <a:r>
              <a:rPr altLang="zh-CN" dirty="0" err="1" smtClean="0"/>
              <a:t>XenApp</a:t>
            </a:r>
            <a:r>
              <a:rPr lang="zh-CN" altLang="en-US" dirty="0" smtClean="0"/>
              <a:t>是应用发布领域的绝对领导地位</a:t>
            </a:r>
            <a:endParaRPr altLang="zh-CN" dirty="0" smtClean="0"/>
          </a:p>
          <a:p>
            <a:endParaRPr lang="zh-CN" altLang="en-US" dirty="0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altLang="zh-CN" dirty="0" smtClean="0"/>
              <a:t>1.2 </a:t>
            </a:r>
            <a:r>
              <a:rPr lang="zh-CN" altLang="en-US" dirty="0" smtClean="0"/>
              <a:t>介绍</a:t>
            </a:r>
            <a:r>
              <a:rPr altLang="zh-CN" dirty="0" err="1" smtClean="0"/>
              <a:t>XenApp</a:t>
            </a:r>
            <a:r>
              <a:rPr lang="zh-CN" altLang="en-US" dirty="0" smtClean="0"/>
              <a:t>功能特点</a:t>
            </a:r>
            <a:endParaRPr lang="zh-CN" altLang="en-US" dirty="0"/>
          </a:p>
        </p:txBody>
      </p:sp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266701" y="1250076"/>
            <a:ext cx="11375136" cy="5607923"/>
          </a:xfrm>
        </p:spPr>
        <p:txBody>
          <a:bodyPr/>
          <a:lstStyle/>
          <a:p>
            <a:r>
              <a:rPr lang="zh-CN" altLang="en-US" dirty="0" smtClean="0"/>
              <a:t>为保证测试的成功率，测试越简单越好</a:t>
            </a:r>
            <a:endParaRPr altLang="zh-CN" dirty="0" smtClean="0"/>
          </a:p>
          <a:p>
            <a:r>
              <a:rPr lang="zh-CN" altLang="en-US" dirty="0" smtClean="0"/>
              <a:t>在简化测试基础上，需要突出</a:t>
            </a:r>
            <a:r>
              <a:rPr altLang="zh-CN" dirty="0" err="1" smtClean="0"/>
              <a:t>XenApp</a:t>
            </a:r>
            <a:r>
              <a:rPr lang="zh-CN" altLang="en-US" dirty="0" smtClean="0"/>
              <a:t>的优势</a:t>
            </a:r>
            <a:endParaRPr altLang="zh-CN" dirty="0" smtClean="0"/>
          </a:p>
          <a:p>
            <a:r>
              <a:rPr lang="zh-CN" altLang="en-US" dirty="0" smtClean="0"/>
              <a:t>可以有选择地进行如下项目重点测试</a:t>
            </a:r>
            <a:endParaRPr altLang="zh-CN" dirty="0" smtClean="0"/>
          </a:p>
          <a:p>
            <a:pPr lvl="1"/>
            <a:r>
              <a:rPr lang="zh-CN" altLang="en-US" dirty="0" smtClean="0"/>
              <a:t>多种移动终端设备支持测试</a:t>
            </a:r>
            <a:endParaRPr altLang="zh-CN" dirty="0" smtClean="0"/>
          </a:p>
          <a:p>
            <a:pPr lvl="1"/>
            <a:r>
              <a:rPr lang="zh-CN" altLang="en-US" dirty="0" smtClean="0"/>
              <a:t>广域网接入使用测试</a:t>
            </a:r>
            <a:endParaRPr altLang="zh-CN" dirty="0" smtClean="0"/>
          </a:p>
          <a:p>
            <a:pPr lvl="1"/>
            <a:r>
              <a:rPr altLang="zh-CN" dirty="0" err="1" smtClean="0"/>
              <a:t>SmartAuditor</a:t>
            </a:r>
            <a:r>
              <a:rPr lang="zh-CN" altLang="en-US" dirty="0" smtClean="0"/>
              <a:t>录屏审计测试</a:t>
            </a:r>
            <a:endParaRPr altLang="zh-CN" dirty="0" smtClean="0"/>
          </a:p>
          <a:p>
            <a:pPr lvl="1"/>
            <a:r>
              <a:rPr altLang="zh-CN" dirty="0" smtClean="0"/>
              <a:t>Password Manager</a:t>
            </a:r>
            <a:r>
              <a:rPr lang="zh-CN" altLang="en-US" dirty="0" smtClean="0"/>
              <a:t>单点登录认证测试</a:t>
            </a:r>
            <a:endParaRPr altLang="zh-CN" dirty="0" smtClean="0"/>
          </a:p>
          <a:p>
            <a:pPr lvl="1"/>
            <a:r>
              <a:rPr altLang="zh-CN" dirty="0" smtClean="0"/>
              <a:t>PVS</a:t>
            </a:r>
            <a:r>
              <a:rPr lang="zh-CN" altLang="en-US" dirty="0" smtClean="0"/>
              <a:t>快速置备测试</a:t>
            </a:r>
            <a:endParaRPr altLang="zh-CN" dirty="0" smtClean="0"/>
          </a:p>
          <a:p>
            <a:pPr lvl="1"/>
            <a:r>
              <a:rPr altLang="zh-CN" dirty="0" smtClean="0"/>
              <a:t>Access Gateway</a:t>
            </a:r>
            <a:r>
              <a:rPr lang="zh-CN" altLang="en-US" dirty="0" smtClean="0"/>
              <a:t>安全接入测试</a:t>
            </a:r>
            <a:endParaRPr altLang="zh-CN" dirty="0" smtClean="0"/>
          </a:p>
          <a:p>
            <a:pPr lvl="1"/>
            <a:r>
              <a:rPr altLang="zh-CN" dirty="0" smtClean="0"/>
              <a:t>Windows Media Player</a:t>
            </a:r>
            <a:r>
              <a:rPr lang="zh-CN" altLang="en-US" dirty="0" smtClean="0"/>
              <a:t>和</a:t>
            </a:r>
            <a:r>
              <a:rPr altLang="zh-CN" dirty="0" smtClean="0"/>
              <a:t>Flash</a:t>
            </a:r>
            <a:r>
              <a:rPr lang="zh-CN" altLang="en-US" dirty="0" smtClean="0"/>
              <a:t>的本地播放测试</a:t>
            </a:r>
            <a:endParaRPr altLang="zh-CN" dirty="0" smtClean="0"/>
          </a:p>
          <a:p>
            <a:pPr lvl="1"/>
            <a:r>
              <a:rPr lang="zh-CN" altLang="en-US" dirty="0" smtClean="0"/>
              <a:t>策略功能，管理功能，监控功能测试</a:t>
            </a:r>
            <a:endParaRPr altLang="zh-CN" dirty="0" smtClean="0"/>
          </a:p>
          <a:p>
            <a:pPr lvl="1"/>
            <a:endParaRPr altLang="zh-CN" dirty="0" smtClean="0"/>
          </a:p>
          <a:p>
            <a:pPr lvl="1"/>
            <a:endParaRPr altLang="zh-CN" dirty="0" smtClean="0"/>
          </a:p>
          <a:p>
            <a:pPr lvl="1"/>
            <a:endParaRPr altLang="zh-CN" dirty="0" smtClean="0"/>
          </a:p>
          <a:p>
            <a:endParaRPr lang="zh-CN" altLang="en-US" dirty="0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altLang="zh-CN" dirty="0" smtClean="0"/>
              <a:t>1.3 </a:t>
            </a:r>
            <a:r>
              <a:rPr lang="zh-CN" altLang="en-US" dirty="0" smtClean="0"/>
              <a:t>建议用户重点测试项目</a:t>
            </a:r>
            <a:endParaRPr lang="zh-CN" altLang="en-US" dirty="0"/>
          </a:p>
        </p:txBody>
      </p:sp>
    </p:spTree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需要发布哪些应用</a:t>
            </a:r>
            <a:endParaRPr altLang="zh-CN" dirty="0" smtClean="0"/>
          </a:p>
          <a:p>
            <a:r>
              <a:rPr lang="zh-CN" altLang="en-US" dirty="0" smtClean="0"/>
              <a:t>同时并发用户数</a:t>
            </a:r>
            <a:endParaRPr altLang="zh-CN" dirty="0" smtClean="0"/>
          </a:p>
          <a:p>
            <a:r>
              <a:rPr lang="zh-CN" altLang="en-US" dirty="0" smtClean="0"/>
              <a:t>应用资源占用，是否特别消耗</a:t>
            </a:r>
            <a:r>
              <a:rPr altLang="zh-CN" dirty="0" smtClean="0"/>
              <a:t>CPU</a:t>
            </a:r>
            <a:r>
              <a:rPr lang="zh-CN" altLang="en-US" dirty="0" smtClean="0"/>
              <a:t>或内存</a:t>
            </a:r>
            <a:endParaRPr altLang="zh-CN" dirty="0" smtClean="0"/>
          </a:p>
          <a:p>
            <a:r>
              <a:rPr lang="zh-CN" altLang="en-US" dirty="0" smtClean="0"/>
              <a:t>应用是否支持多用户模式</a:t>
            </a:r>
            <a:endParaRPr altLang="zh-CN" dirty="0" smtClean="0"/>
          </a:p>
          <a:p>
            <a:r>
              <a:rPr lang="zh-CN" altLang="en-US" dirty="0" smtClean="0"/>
              <a:t>需要使用哪些外设</a:t>
            </a:r>
            <a:endParaRPr altLang="zh-CN" dirty="0" smtClean="0"/>
          </a:p>
          <a:p>
            <a:r>
              <a:rPr lang="zh-CN" altLang="en-US" dirty="0" smtClean="0"/>
              <a:t>终端设备类型</a:t>
            </a:r>
            <a:endParaRPr lang="zh-CN" altLang="en-US" dirty="0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altLang="zh-CN" dirty="0" smtClean="0"/>
              <a:t>1.4 </a:t>
            </a:r>
            <a:r>
              <a:rPr lang="zh-CN" altLang="en-US" dirty="0" smtClean="0"/>
              <a:t>应用调查</a:t>
            </a:r>
            <a:endParaRPr lang="zh-CN" altLang="en-US" dirty="0"/>
          </a:p>
        </p:txBody>
      </p:sp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altLang="zh-CN" dirty="0" smtClean="0"/>
              <a:t>2.1</a:t>
            </a:r>
            <a:r>
              <a:rPr lang="zh-CN" altLang="en-US" dirty="0" smtClean="0"/>
              <a:t>方案建议</a:t>
            </a:r>
            <a:endParaRPr altLang="zh-CN" dirty="0" smtClean="0"/>
          </a:p>
          <a:p>
            <a:r>
              <a:rPr altLang="zh-CN" dirty="0" smtClean="0"/>
              <a:t>2.2</a:t>
            </a:r>
            <a:r>
              <a:rPr lang="zh-CN" altLang="en-US" dirty="0" smtClean="0"/>
              <a:t>方案内容</a:t>
            </a:r>
            <a:endParaRPr altLang="zh-CN" dirty="0" smtClean="0"/>
          </a:p>
          <a:p>
            <a:r>
              <a:rPr altLang="zh-CN" dirty="0" smtClean="0"/>
              <a:t>2.3 </a:t>
            </a:r>
            <a:r>
              <a:rPr lang="zh-CN" altLang="en-US" dirty="0" smtClean="0"/>
              <a:t>实施方案</a:t>
            </a:r>
            <a:endParaRPr altLang="zh-CN" dirty="0" smtClean="0"/>
          </a:p>
          <a:p>
            <a:r>
              <a:rPr altLang="zh-CN" dirty="0" smtClean="0"/>
              <a:t>2.4</a:t>
            </a:r>
            <a:r>
              <a:rPr lang="zh-CN" altLang="en-US" dirty="0" smtClean="0"/>
              <a:t>测试用例</a:t>
            </a:r>
            <a:endParaRPr altLang="zh-CN" dirty="0" smtClean="0"/>
          </a:p>
          <a:p>
            <a:endParaRPr lang="zh-CN" altLang="en-US" dirty="0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altLang="zh-CN" dirty="0" smtClean="0"/>
              <a:t>2. </a:t>
            </a:r>
            <a:r>
              <a:rPr lang="zh-CN" altLang="en-US" dirty="0" smtClean="0"/>
              <a:t>编写测试方案</a:t>
            </a:r>
            <a:endParaRPr lang="zh-CN" altLang="en-US" dirty="0"/>
          </a:p>
        </p:txBody>
      </p:sp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产品选择，</a:t>
            </a:r>
            <a:r>
              <a:rPr altLang="zh-CN" dirty="0" smtClean="0"/>
              <a:t>XenApp5 or XenApp6.5</a:t>
            </a:r>
          </a:p>
          <a:p>
            <a:pPr lvl="1"/>
            <a:r>
              <a:rPr lang="zh-CN" altLang="en-US" dirty="0" smtClean="0"/>
              <a:t>主要考虑应用是否支持</a:t>
            </a:r>
            <a:r>
              <a:rPr altLang="zh-CN" dirty="0" smtClean="0"/>
              <a:t>64</a:t>
            </a:r>
            <a:r>
              <a:rPr lang="zh-CN" altLang="en-US" dirty="0" smtClean="0"/>
              <a:t>位操作系统和</a:t>
            </a:r>
            <a:r>
              <a:rPr altLang="zh-CN" dirty="0" smtClean="0"/>
              <a:t>IE8/9</a:t>
            </a:r>
          </a:p>
          <a:p>
            <a:pPr lvl="2"/>
            <a:r>
              <a:rPr lang="zh-CN" altLang="en-US" dirty="0" smtClean="0"/>
              <a:t>功能测试建议用</a:t>
            </a:r>
            <a:r>
              <a:rPr altLang="zh-CN" dirty="0" smtClean="0"/>
              <a:t>XenApp6.5</a:t>
            </a:r>
          </a:p>
          <a:p>
            <a:pPr lvl="2"/>
            <a:r>
              <a:rPr lang="zh-CN" altLang="en-US" dirty="0" smtClean="0"/>
              <a:t>生产环境大规模试用，建议用</a:t>
            </a:r>
            <a:r>
              <a:rPr altLang="zh-CN" dirty="0" smtClean="0"/>
              <a:t>XenApp5</a:t>
            </a:r>
          </a:p>
          <a:p>
            <a:r>
              <a:rPr lang="zh-CN" altLang="en-US" dirty="0" smtClean="0"/>
              <a:t>测试环境越简单越好，尽量不用生产环境进行测试，单独建立</a:t>
            </a:r>
            <a:r>
              <a:rPr altLang="zh-CN" dirty="0" smtClean="0"/>
              <a:t>AD</a:t>
            </a:r>
            <a:r>
              <a:rPr lang="zh-CN" altLang="en-US" dirty="0" smtClean="0"/>
              <a:t>域，部署新的测试环境进行测试</a:t>
            </a:r>
            <a:endParaRPr altLang="zh-CN" dirty="0" smtClean="0"/>
          </a:p>
          <a:p>
            <a:r>
              <a:rPr lang="zh-CN" altLang="en-US" dirty="0" smtClean="0"/>
              <a:t>简单功能测试可以把所有组件安装在一台服务器上</a:t>
            </a:r>
            <a:endParaRPr altLang="zh-CN" dirty="0" smtClean="0"/>
          </a:p>
          <a:p>
            <a:r>
              <a:rPr lang="zh-CN" altLang="en-US" dirty="0" smtClean="0"/>
              <a:t>性能和压力测试时，需要有独立的</a:t>
            </a:r>
            <a:r>
              <a:rPr altLang="zh-CN" dirty="0" smtClean="0"/>
              <a:t>ZDC/WI/DB</a:t>
            </a:r>
            <a:endParaRPr lang="zh-CN" altLang="en-US" dirty="0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altLang="zh-CN" dirty="0" smtClean="0"/>
              <a:t>2.1</a:t>
            </a:r>
            <a:r>
              <a:rPr lang="zh-CN" altLang="en-US" dirty="0" smtClean="0"/>
              <a:t>方案建议</a:t>
            </a:r>
            <a:endParaRPr lang="zh-CN" altLang="en-US" dirty="0"/>
          </a:p>
        </p:txBody>
      </p:sp>
    </p:spTree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419101" y="1173877"/>
            <a:ext cx="11375136" cy="4654296"/>
          </a:xfrm>
        </p:spPr>
        <p:txBody>
          <a:bodyPr/>
          <a:lstStyle/>
          <a:p>
            <a:r>
              <a:rPr lang="zh-CN" altLang="en-US" dirty="0" smtClean="0"/>
              <a:t>测试目标</a:t>
            </a:r>
            <a:endParaRPr altLang="zh-CN" dirty="0" smtClean="0"/>
          </a:p>
          <a:p>
            <a:r>
              <a:rPr lang="zh-CN" altLang="en-US" dirty="0" smtClean="0"/>
              <a:t>测试范围</a:t>
            </a:r>
            <a:endParaRPr altLang="zh-CN" dirty="0" smtClean="0"/>
          </a:p>
          <a:p>
            <a:r>
              <a:rPr lang="zh-CN" altLang="en-US" dirty="0" smtClean="0"/>
              <a:t>测试环境</a:t>
            </a:r>
            <a:endParaRPr altLang="zh-CN" dirty="0" smtClean="0"/>
          </a:p>
          <a:p>
            <a:pPr lvl="1"/>
            <a:r>
              <a:rPr lang="zh-CN" altLang="en-US" dirty="0" smtClean="0"/>
              <a:t>测试拓扑图</a:t>
            </a:r>
            <a:endParaRPr altLang="zh-CN" dirty="0" smtClean="0"/>
          </a:p>
          <a:p>
            <a:pPr lvl="1"/>
            <a:r>
              <a:rPr lang="zh-CN" altLang="en-US" dirty="0" smtClean="0"/>
              <a:t>软硬件配置</a:t>
            </a:r>
            <a:endParaRPr altLang="zh-CN" dirty="0" smtClean="0"/>
          </a:p>
          <a:p>
            <a:pPr lvl="1"/>
            <a:r>
              <a:rPr lang="zh-CN" altLang="en-US" dirty="0" smtClean="0"/>
              <a:t>测试使用工具</a:t>
            </a:r>
            <a:endParaRPr altLang="zh-CN" dirty="0" smtClean="0"/>
          </a:p>
          <a:p>
            <a:r>
              <a:rPr lang="zh-CN" altLang="en-US" dirty="0" smtClean="0"/>
              <a:t>测试计划</a:t>
            </a:r>
            <a:endParaRPr altLang="zh-CN" dirty="0" smtClean="0"/>
          </a:p>
          <a:p>
            <a:r>
              <a:rPr lang="zh-CN" altLang="en-US" dirty="0" smtClean="0"/>
              <a:t>实施方案</a:t>
            </a:r>
            <a:endParaRPr altLang="zh-CN" dirty="0" smtClean="0"/>
          </a:p>
          <a:p>
            <a:r>
              <a:rPr lang="zh-CN" altLang="en-US" dirty="0" smtClean="0"/>
              <a:t>测试用例</a:t>
            </a:r>
            <a:endParaRPr altLang="zh-CN" dirty="0" smtClean="0"/>
          </a:p>
          <a:p>
            <a:r>
              <a:rPr lang="zh-CN" altLang="en-US" dirty="0" smtClean="0"/>
              <a:t>测试结论</a:t>
            </a:r>
            <a:endParaRPr altLang="zh-CN" dirty="0" smtClean="0"/>
          </a:p>
          <a:p>
            <a:pPr lvl="1"/>
            <a:endParaRPr lang="zh-CN" altLang="en-US" dirty="0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altLang="zh-CN" dirty="0" smtClean="0"/>
              <a:t>2.2 </a:t>
            </a:r>
            <a:r>
              <a:rPr lang="zh-CN" altLang="en-US" dirty="0" smtClean="0"/>
              <a:t>方案内容</a:t>
            </a:r>
            <a:endParaRPr lang="zh-CN" altLang="en-US" dirty="0"/>
          </a:p>
        </p:txBody>
      </p:sp>
    </p:spTree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测试方案各组件介绍</a:t>
            </a:r>
            <a:endParaRPr altLang="zh-CN" dirty="0" smtClean="0"/>
          </a:p>
          <a:p>
            <a:r>
              <a:rPr lang="zh-CN" altLang="en-US" dirty="0" smtClean="0"/>
              <a:t>网络连接示意图</a:t>
            </a:r>
            <a:endParaRPr altLang="zh-CN" dirty="0" smtClean="0"/>
          </a:p>
          <a:p>
            <a:r>
              <a:rPr lang="zh-CN" altLang="en-US" dirty="0" smtClean="0"/>
              <a:t>服务器及</a:t>
            </a:r>
            <a:r>
              <a:rPr altLang="zh-CN" dirty="0" smtClean="0"/>
              <a:t>IP</a:t>
            </a:r>
            <a:r>
              <a:rPr lang="zh-CN" altLang="en-US" dirty="0" smtClean="0"/>
              <a:t>规划</a:t>
            </a:r>
            <a:endParaRPr altLang="zh-CN" dirty="0" smtClean="0"/>
          </a:p>
          <a:p>
            <a:r>
              <a:rPr lang="zh-CN" altLang="en-US" dirty="0" smtClean="0"/>
              <a:t>防火墙策略设置</a:t>
            </a:r>
            <a:endParaRPr altLang="zh-CN" dirty="0" smtClean="0"/>
          </a:p>
          <a:p>
            <a:r>
              <a:rPr lang="zh-CN" altLang="en-US" dirty="0" smtClean="0"/>
              <a:t>发布应用程序</a:t>
            </a:r>
            <a:endParaRPr altLang="zh-CN" dirty="0" smtClean="0"/>
          </a:p>
          <a:p>
            <a:r>
              <a:rPr altLang="zh-CN" dirty="0" smtClean="0"/>
              <a:t>AD</a:t>
            </a:r>
            <a:r>
              <a:rPr lang="zh-CN" altLang="en-US" dirty="0" smtClean="0"/>
              <a:t>域及组策略设置</a:t>
            </a:r>
            <a:endParaRPr altLang="zh-CN" dirty="0" smtClean="0"/>
          </a:p>
          <a:p>
            <a:r>
              <a:rPr altLang="zh-CN" dirty="0" err="1" smtClean="0"/>
              <a:t>XenApp</a:t>
            </a:r>
            <a:r>
              <a:rPr lang="zh-CN" altLang="en-US" dirty="0" smtClean="0"/>
              <a:t>策略设置</a:t>
            </a:r>
            <a:endParaRPr altLang="zh-CN" dirty="0" smtClean="0"/>
          </a:p>
          <a:p>
            <a:r>
              <a:rPr lang="zh-CN" altLang="en-US" dirty="0" smtClean="0"/>
              <a:t>负载均衡策略设置</a:t>
            </a:r>
            <a:endParaRPr lang="zh-CN" altLang="en-US" dirty="0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altLang="zh-CN" dirty="0" smtClean="0"/>
              <a:t>2.3 </a:t>
            </a:r>
            <a:r>
              <a:rPr lang="zh-CN" altLang="en-US" dirty="0" smtClean="0"/>
              <a:t>实施方案（大型测试需要提供）</a:t>
            </a:r>
            <a:endParaRPr lang="zh-CN" altLang="en-US" dirty="0"/>
          </a:p>
        </p:txBody>
      </p:sp>
    </p:spTree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altLang="zh-CN" dirty="0" smtClean="0"/>
              <a:t>2.4 </a:t>
            </a:r>
            <a:r>
              <a:rPr lang="zh-CN" altLang="en-US" dirty="0" smtClean="0"/>
              <a:t>测试用例 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571351" y="1981201"/>
            <a:ext cx="5046936" cy="4876799"/>
          </a:xfrm>
        </p:spPr>
        <p:txBody>
          <a:bodyPr/>
          <a:lstStyle/>
          <a:p>
            <a:r>
              <a:rPr lang="zh-CN" altLang="en-US" sz="3200" dirty="0" smtClean="0"/>
              <a:t>测试用例包括如下内容</a:t>
            </a:r>
          </a:p>
          <a:p>
            <a:pPr lvl="1"/>
            <a:r>
              <a:rPr lang="zh-CN" altLang="en-US" sz="2800" dirty="0" smtClean="0"/>
              <a:t>测试用例名称</a:t>
            </a:r>
          </a:p>
          <a:p>
            <a:pPr lvl="1"/>
            <a:r>
              <a:rPr lang="zh-CN" altLang="en-US" sz="2800" dirty="0" smtClean="0"/>
              <a:t>测试用例目标</a:t>
            </a:r>
          </a:p>
          <a:p>
            <a:pPr lvl="1"/>
            <a:r>
              <a:rPr lang="zh-CN" altLang="en-US" sz="2800" dirty="0" smtClean="0"/>
              <a:t>测试方法和步骤</a:t>
            </a:r>
          </a:p>
          <a:p>
            <a:pPr lvl="1"/>
            <a:r>
              <a:rPr lang="zh-CN" altLang="en-US" sz="2800" dirty="0" smtClean="0"/>
              <a:t>测试预期效果</a:t>
            </a:r>
          </a:p>
          <a:p>
            <a:pPr lvl="1"/>
            <a:r>
              <a:rPr lang="zh-CN" altLang="en-US" sz="2800" dirty="0" smtClean="0"/>
              <a:t>测试结论（通过</a:t>
            </a:r>
            <a:r>
              <a:rPr altLang="zh-CN" sz="2800" dirty="0" smtClean="0"/>
              <a:t>/</a:t>
            </a:r>
            <a:r>
              <a:rPr lang="zh-CN" altLang="en-US" sz="2800" dirty="0" smtClean="0"/>
              <a:t>不通过）</a:t>
            </a:r>
          </a:p>
          <a:p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640585" y="1066801"/>
            <a:ext cx="5046935" cy="5791199"/>
          </a:xfrm>
        </p:spPr>
        <p:txBody>
          <a:bodyPr/>
          <a:lstStyle/>
          <a:p>
            <a:r>
              <a:rPr lang="zh-CN" altLang="en-US" sz="3200" dirty="0" smtClean="0"/>
              <a:t>测试用例分类</a:t>
            </a:r>
          </a:p>
          <a:p>
            <a:pPr lvl="1"/>
            <a:r>
              <a:rPr lang="zh-CN" altLang="en-US" sz="2800" dirty="0" smtClean="0"/>
              <a:t>产品功能测试</a:t>
            </a:r>
          </a:p>
          <a:p>
            <a:pPr lvl="1"/>
            <a:r>
              <a:rPr lang="zh-CN" altLang="en-US" sz="2800" dirty="0" smtClean="0"/>
              <a:t>业务需求测试</a:t>
            </a:r>
          </a:p>
          <a:p>
            <a:pPr lvl="1"/>
            <a:r>
              <a:rPr lang="zh-CN" altLang="en-US" sz="2800" dirty="0" smtClean="0"/>
              <a:t>运维管理测试</a:t>
            </a:r>
          </a:p>
          <a:p>
            <a:pPr lvl="1"/>
            <a:r>
              <a:rPr lang="zh-CN" altLang="en-US" sz="2800" dirty="0" smtClean="0"/>
              <a:t>外设支持测试</a:t>
            </a:r>
          </a:p>
          <a:p>
            <a:pPr lvl="1"/>
            <a:r>
              <a:rPr lang="zh-CN" altLang="en-US" sz="2800" dirty="0" smtClean="0"/>
              <a:t>终端接入测试</a:t>
            </a:r>
          </a:p>
          <a:p>
            <a:pPr lvl="1"/>
            <a:r>
              <a:rPr lang="zh-CN" altLang="en-US" sz="2800" dirty="0" smtClean="0"/>
              <a:t>高可用性测试</a:t>
            </a:r>
            <a:endParaRPr altLang="zh-CN" sz="2800" dirty="0" smtClean="0"/>
          </a:p>
          <a:p>
            <a:pPr lvl="1"/>
            <a:r>
              <a:rPr lang="zh-CN" altLang="en-US" sz="2800" dirty="0" smtClean="0"/>
              <a:t>安全功能测试</a:t>
            </a:r>
            <a:endParaRPr altLang="zh-CN" sz="2800" dirty="0" smtClean="0"/>
          </a:p>
          <a:p>
            <a:pPr lvl="1"/>
            <a:r>
              <a:rPr lang="zh-CN" altLang="en-US" sz="2800" dirty="0" smtClean="0"/>
              <a:t>带宽占用测试</a:t>
            </a:r>
            <a:endParaRPr altLang="zh-CN" sz="2800" dirty="0" smtClean="0"/>
          </a:p>
          <a:p>
            <a:pPr lvl="1"/>
            <a:r>
              <a:rPr lang="zh-CN" altLang="en-US" sz="2800" dirty="0" smtClean="0"/>
              <a:t>性能压力测试</a:t>
            </a:r>
            <a:endParaRPr altLang="zh-CN" sz="2800" dirty="0" smtClean="0"/>
          </a:p>
          <a:p>
            <a:pPr lvl="1"/>
            <a:r>
              <a:rPr lang="zh-CN" altLang="en-US" sz="2800" dirty="0" smtClean="0"/>
              <a:t>用户体验测试</a:t>
            </a: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根据测试方案进行用户现场测试</a:t>
            </a:r>
            <a:endParaRPr altLang="zh-CN" dirty="0" smtClean="0"/>
          </a:p>
          <a:p>
            <a:r>
              <a:rPr lang="zh-CN" altLang="en-US" dirty="0" smtClean="0"/>
              <a:t>需要确认用户环境已经按照要求准备好</a:t>
            </a:r>
            <a:endParaRPr altLang="zh-CN" dirty="0" smtClean="0"/>
          </a:p>
          <a:p>
            <a:r>
              <a:rPr lang="zh-CN" altLang="en-US" dirty="0" smtClean="0"/>
              <a:t>测试人员需要熟悉测试样例，搭建模拟测试环境做好充分测试准备，快速完成测试环境搭建，按步骤进行测试</a:t>
            </a:r>
            <a:endParaRPr altLang="zh-CN" dirty="0" smtClean="0"/>
          </a:p>
          <a:p>
            <a:r>
              <a:rPr lang="zh-CN" altLang="en-US" dirty="0" smtClean="0"/>
              <a:t>需要与客户测试负责人良好沟通</a:t>
            </a:r>
            <a:endParaRPr altLang="zh-CN" dirty="0" smtClean="0"/>
          </a:p>
          <a:p>
            <a:r>
              <a:rPr lang="zh-CN" altLang="en-US" dirty="0" smtClean="0"/>
              <a:t>测试过程也是展现产品优势的过程</a:t>
            </a:r>
            <a:endParaRPr altLang="zh-CN" dirty="0" smtClean="0"/>
          </a:p>
          <a:p>
            <a:r>
              <a:rPr lang="zh-CN" altLang="en-US" dirty="0" smtClean="0"/>
              <a:t>编写项目测试周报</a:t>
            </a:r>
            <a:endParaRPr altLang="zh-CN" dirty="0" smtClean="0"/>
          </a:p>
          <a:p>
            <a:endParaRPr altLang="zh-CN" dirty="0" smtClean="0"/>
          </a:p>
          <a:p>
            <a:endParaRPr lang="zh-CN" altLang="en-US" dirty="0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altLang="zh-CN" dirty="0" smtClean="0"/>
              <a:t>3. </a:t>
            </a:r>
            <a:r>
              <a:rPr lang="zh-CN" altLang="en-US" dirty="0" smtClean="0"/>
              <a:t>用户现场测试</a:t>
            </a:r>
            <a:endParaRPr lang="zh-CN" altLang="en-US" dirty="0"/>
          </a:p>
        </p:txBody>
      </p:sp>
    </p:spTree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altLang="zh-CN" dirty="0" smtClean="0"/>
              <a:t>HDX Monitor</a:t>
            </a:r>
          </a:p>
          <a:p>
            <a:r>
              <a:rPr lang="zh-CN" altLang="en-US" dirty="0" smtClean="0"/>
              <a:t>流量监控工具</a:t>
            </a:r>
            <a:endParaRPr altLang="zh-CN" dirty="0" smtClean="0"/>
          </a:p>
          <a:p>
            <a:pPr lvl="1"/>
            <a:r>
              <a:rPr altLang="zh-CN" dirty="0" err="1" smtClean="0"/>
              <a:t>Wiresharp</a:t>
            </a:r>
            <a:endParaRPr altLang="zh-CN" dirty="0" smtClean="0"/>
          </a:p>
          <a:p>
            <a:pPr lvl="1"/>
            <a:r>
              <a:rPr altLang="zh-CN" dirty="0" err="1" smtClean="0"/>
              <a:t>IOMeter</a:t>
            </a:r>
            <a:endParaRPr altLang="zh-CN" dirty="0" smtClean="0"/>
          </a:p>
          <a:p>
            <a:r>
              <a:rPr lang="zh-CN" altLang="en-US" dirty="0" smtClean="0"/>
              <a:t>压力测试工具</a:t>
            </a:r>
            <a:endParaRPr altLang="zh-CN" dirty="0" smtClean="0"/>
          </a:p>
          <a:p>
            <a:pPr lvl="1"/>
            <a:r>
              <a:rPr altLang="zh-CN" dirty="0" err="1" smtClean="0"/>
              <a:t>Edgesight</a:t>
            </a:r>
            <a:r>
              <a:rPr altLang="zh-CN" dirty="0" smtClean="0"/>
              <a:t> </a:t>
            </a:r>
            <a:r>
              <a:rPr altLang="zh-CN" dirty="0" err="1" smtClean="0"/>
              <a:t>LoadTest</a:t>
            </a:r>
            <a:endParaRPr altLang="zh-CN" dirty="0" smtClean="0"/>
          </a:p>
          <a:p>
            <a:r>
              <a:rPr lang="zh-CN" altLang="en-US" dirty="0" smtClean="0"/>
              <a:t>性能监控工具</a:t>
            </a:r>
            <a:endParaRPr altLang="zh-CN" dirty="0" smtClean="0"/>
          </a:p>
          <a:p>
            <a:pPr lvl="1"/>
            <a:r>
              <a:rPr altLang="zh-CN" dirty="0" err="1" smtClean="0"/>
              <a:t>Perfmon</a:t>
            </a:r>
            <a:endParaRPr altLang="zh-CN" dirty="0" smtClean="0"/>
          </a:p>
          <a:p>
            <a:pPr lvl="1"/>
            <a:r>
              <a:rPr altLang="zh-CN" dirty="0" smtClean="0"/>
              <a:t>PAL </a:t>
            </a: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常用测试工具</a:t>
            </a:r>
            <a:endParaRPr lang="zh-CN" altLang="en-US" dirty="0"/>
          </a:p>
        </p:txBody>
      </p:sp>
    </p:spTree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综述测试达到的效果</a:t>
            </a:r>
            <a:endParaRPr altLang="zh-CN" dirty="0" smtClean="0"/>
          </a:p>
          <a:p>
            <a:r>
              <a:rPr lang="zh-CN" altLang="en-US" dirty="0" smtClean="0"/>
              <a:t>简述测试方案</a:t>
            </a:r>
            <a:endParaRPr altLang="zh-CN" dirty="0" smtClean="0"/>
          </a:p>
          <a:p>
            <a:r>
              <a:rPr lang="zh-CN" altLang="en-US" dirty="0" smtClean="0"/>
              <a:t>测试过程介绍</a:t>
            </a:r>
            <a:endParaRPr altLang="zh-CN" dirty="0" smtClean="0"/>
          </a:p>
          <a:p>
            <a:r>
              <a:rPr lang="zh-CN" altLang="en-US" dirty="0" smtClean="0"/>
              <a:t>测试样例及结果记录</a:t>
            </a:r>
            <a:endParaRPr altLang="zh-CN" dirty="0" smtClean="0"/>
          </a:p>
          <a:p>
            <a:r>
              <a:rPr lang="zh-CN" altLang="en-US" dirty="0" smtClean="0"/>
              <a:t>测试结论</a:t>
            </a:r>
            <a:endParaRPr lang="zh-CN" altLang="en-US" dirty="0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altLang="zh-CN" dirty="0" smtClean="0"/>
              <a:t>4. </a:t>
            </a:r>
            <a:r>
              <a:rPr lang="zh-CN" altLang="en-US" dirty="0" smtClean="0"/>
              <a:t>编写测试报告</a:t>
            </a:r>
            <a:r>
              <a:rPr altLang="zh-CN" dirty="0" smtClean="0"/>
              <a:t> </a:t>
            </a:r>
            <a:endParaRPr lang="zh-CN" altLang="en-US" dirty="0"/>
          </a:p>
        </p:txBody>
      </p:sp>
    </p:spTree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向项目领导汇报测试效果</a:t>
            </a:r>
            <a:endParaRPr altLang="zh-CN" dirty="0" smtClean="0"/>
          </a:p>
          <a:p>
            <a:r>
              <a:rPr lang="zh-CN" altLang="en-US" dirty="0" smtClean="0"/>
              <a:t>介绍使用</a:t>
            </a:r>
            <a:r>
              <a:rPr altLang="zh-CN" dirty="0" err="1" smtClean="0"/>
              <a:t>XenApp</a:t>
            </a:r>
            <a:r>
              <a:rPr lang="zh-CN" altLang="en-US" dirty="0" smtClean="0"/>
              <a:t>给客户带来的价值</a:t>
            </a:r>
            <a:endParaRPr altLang="zh-CN" dirty="0" smtClean="0"/>
          </a:p>
          <a:p>
            <a:r>
              <a:rPr lang="zh-CN" altLang="en-US" dirty="0" smtClean="0"/>
              <a:t>说明</a:t>
            </a:r>
            <a:r>
              <a:rPr altLang="zh-CN" dirty="0" err="1" smtClean="0"/>
              <a:t>XenApp</a:t>
            </a:r>
            <a:r>
              <a:rPr lang="zh-CN" altLang="en-US" dirty="0" smtClean="0"/>
              <a:t>如何很好满足客户需求</a:t>
            </a:r>
            <a:endParaRPr altLang="zh-CN" dirty="0" smtClean="0"/>
          </a:p>
          <a:p>
            <a:r>
              <a:rPr altLang="zh-CN" dirty="0" err="1" smtClean="0"/>
              <a:t>XenApp</a:t>
            </a:r>
            <a:r>
              <a:rPr lang="zh-CN" altLang="en-US" dirty="0" smtClean="0"/>
              <a:t>提供的可能对客户有帮助的功能项</a:t>
            </a:r>
            <a:endParaRPr altLang="zh-CN" dirty="0" smtClean="0"/>
          </a:p>
          <a:p>
            <a:endParaRPr lang="zh-CN" altLang="en-US" dirty="0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altLang="zh-CN" dirty="0" smtClean="0"/>
              <a:t>5. </a:t>
            </a:r>
            <a:r>
              <a:rPr lang="zh-CN" altLang="en-US" dirty="0" smtClean="0"/>
              <a:t>测试汇报总结</a:t>
            </a:r>
            <a:endParaRPr lang="zh-CN" altLang="en-US" dirty="0"/>
          </a:p>
        </p:txBody>
      </p:sp>
    </p:spTree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egue-Transition">
  <a:themeElements>
    <a:clrScheme name="">
      <a:dk1>
        <a:srgbClr val="000000"/>
      </a:dk1>
      <a:lt1>
        <a:srgbClr val="FFFFFF"/>
      </a:lt1>
      <a:dk2>
        <a:srgbClr val="000000"/>
      </a:dk2>
      <a:lt2>
        <a:srgbClr val="616C85"/>
      </a:lt2>
      <a:accent1>
        <a:srgbClr val="0046AD"/>
      </a:accent1>
      <a:accent2>
        <a:srgbClr val="FFB400"/>
      </a:accent2>
      <a:accent3>
        <a:srgbClr val="FFFFFF"/>
      </a:accent3>
      <a:accent4>
        <a:srgbClr val="000000"/>
      </a:accent4>
      <a:accent5>
        <a:srgbClr val="AAB0D3"/>
      </a:accent5>
      <a:accent6>
        <a:srgbClr val="E7A300"/>
      </a:accent6>
      <a:hlink>
        <a:srgbClr val="0046AD"/>
      </a:hlink>
      <a:folHlink>
        <a:srgbClr val="70A426"/>
      </a:folHlink>
    </a:clrScheme>
    <a:fontScheme name="Segue-Transitio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egue-Transi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egue-Transi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egue-Transi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egue-Transi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egue-Transi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egue-Transi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egue-Transi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egue-Transi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egue-Transi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egue-Transi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egue-Transi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egue-Transi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egue-Transi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0000"/>
        </a:accent1>
        <a:accent2>
          <a:srgbClr val="003399"/>
        </a:accent2>
        <a:accent3>
          <a:srgbClr val="FFFFFF"/>
        </a:accent3>
        <a:accent4>
          <a:srgbClr val="000000"/>
        </a:accent4>
        <a:accent5>
          <a:srgbClr val="E2AAAA"/>
        </a:accent5>
        <a:accent6>
          <a:srgbClr val="002D8A"/>
        </a:accent6>
        <a:hlink>
          <a:srgbClr val="FFB4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egue-Transition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46AD"/>
        </a:accent1>
        <a:accent2>
          <a:srgbClr val="0098DB"/>
        </a:accent2>
        <a:accent3>
          <a:srgbClr val="FFFFFF"/>
        </a:accent3>
        <a:accent4>
          <a:srgbClr val="000000"/>
        </a:accent4>
        <a:accent5>
          <a:srgbClr val="AAB0D3"/>
        </a:accent5>
        <a:accent6>
          <a:srgbClr val="0089C6"/>
        </a:accent6>
        <a:hlink>
          <a:srgbClr val="FFB612"/>
        </a:hlink>
        <a:folHlink>
          <a:srgbClr val="7AB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egue-Transition 15">
        <a:dk1>
          <a:srgbClr val="000000"/>
        </a:dk1>
        <a:lt1>
          <a:srgbClr val="FFFFFF"/>
        </a:lt1>
        <a:dk2>
          <a:srgbClr val="000000"/>
        </a:dk2>
        <a:lt2>
          <a:srgbClr val="737B87"/>
        </a:lt2>
        <a:accent1>
          <a:srgbClr val="0046AD"/>
        </a:accent1>
        <a:accent2>
          <a:srgbClr val="0098DB"/>
        </a:accent2>
        <a:accent3>
          <a:srgbClr val="FFFFFF"/>
        </a:accent3>
        <a:accent4>
          <a:srgbClr val="000000"/>
        </a:accent4>
        <a:accent5>
          <a:srgbClr val="AAB0D3"/>
        </a:accent5>
        <a:accent6>
          <a:srgbClr val="0089C6"/>
        </a:accent6>
        <a:hlink>
          <a:srgbClr val="FFB612"/>
        </a:hlink>
        <a:folHlink>
          <a:srgbClr val="7AB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egue-Transition 16">
        <a:dk1>
          <a:srgbClr val="000000"/>
        </a:dk1>
        <a:lt1>
          <a:srgbClr val="FFFFFF"/>
        </a:lt1>
        <a:dk2>
          <a:srgbClr val="000000"/>
        </a:dk2>
        <a:lt2>
          <a:srgbClr val="616C85"/>
        </a:lt2>
        <a:accent1>
          <a:srgbClr val="0046AD"/>
        </a:accent1>
        <a:accent2>
          <a:srgbClr val="0098DB"/>
        </a:accent2>
        <a:accent3>
          <a:srgbClr val="FFFFFF"/>
        </a:accent3>
        <a:accent4>
          <a:srgbClr val="000000"/>
        </a:accent4>
        <a:accent5>
          <a:srgbClr val="AAB0D3"/>
        </a:accent5>
        <a:accent6>
          <a:srgbClr val="0089C6"/>
        </a:accent6>
        <a:hlink>
          <a:srgbClr val="FFB612"/>
        </a:hlink>
        <a:folHlink>
          <a:srgbClr val="7AB8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itrix_Corporate_Template">
  <a:themeElements>
    <a:clrScheme name="Citrix Keynote Colors">
      <a:dk1>
        <a:srgbClr val="3E4554"/>
      </a:dk1>
      <a:lt1>
        <a:srgbClr val="FFFFFF"/>
      </a:lt1>
      <a:dk2>
        <a:srgbClr val="0040A8"/>
      </a:dk2>
      <a:lt2>
        <a:srgbClr val="478DFF"/>
      </a:lt2>
      <a:accent1>
        <a:srgbClr val="0175B0"/>
      </a:accent1>
      <a:accent2>
        <a:srgbClr val="772432"/>
      </a:accent2>
      <a:accent3>
        <a:srgbClr val="CE8E00"/>
      </a:accent3>
      <a:accent4>
        <a:srgbClr val="007934"/>
      </a:accent4>
      <a:accent5>
        <a:srgbClr val="008B95"/>
      </a:accent5>
      <a:accent6>
        <a:srgbClr val="E7A300"/>
      </a:accent6>
      <a:hlink>
        <a:srgbClr val="FFB001"/>
      </a:hlink>
      <a:folHlink>
        <a:srgbClr val="616C85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8B95"/>
        </a:solidFill>
        <a:ln>
          <a:noFill/>
        </a:ln>
      </a:spPr>
      <a:bodyPr rtlCol="0" anchor="ctr"/>
      <a:lstStyle>
        <a:defPPr algn="ctr">
          <a:defRPr dirty="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 bwMode="auto">
        <a:noFill/>
        <a:ln w="25400" algn="ctr">
          <a:solidFill>
            <a:srgbClr val="008B95"/>
          </a:solidFill>
          <a:round/>
          <a:headEnd/>
          <a:tailEnd type="triangle" w="lg" len="lg"/>
        </a:ln>
      </a:spPr>
      <a:bodyPr/>
      <a:lstStyle/>
    </a:lnDef>
    <a:txDef>
      <a:spPr>
        <a:noFill/>
      </a:spPr>
      <a:bodyPr wrap="square" rtlCol="0">
        <a:spAutoFit/>
      </a:bodyPr>
      <a:lstStyle>
        <a:defPPr>
          <a:defRPr dirty="0" smtClean="0">
            <a:latin typeface="+mn-lt"/>
          </a:defRPr>
        </a:defPPr>
      </a:lstStyle>
    </a:tx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0000"/>
        </a:accent1>
        <a:accent2>
          <a:srgbClr val="003399"/>
        </a:accent2>
        <a:accent3>
          <a:srgbClr val="FFFFFF"/>
        </a:accent3>
        <a:accent4>
          <a:srgbClr val="000000"/>
        </a:accent4>
        <a:accent5>
          <a:srgbClr val="E2AAAA"/>
        </a:accent5>
        <a:accent6>
          <a:srgbClr val="002D8A"/>
        </a:accent6>
        <a:hlink>
          <a:srgbClr val="FFB4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itrix Main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itrix Main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itrix Main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itrix Main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itrix Main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itrix Main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itrix Main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itrix Main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itrix Main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itrix Main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itrix Main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itrix Main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itrix Main Desig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0000"/>
        </a:accent1>
        <a:accent2>
          <a:srgbClr val="003399"/>
        </a:accent2>
        <a:accent3>
          <a:srgbClr val="FFFFFF"/>
        </a:accent3>
        <a:accent4>
          <a:srgbClr val="000000"/>
        </a:accent4>
        <a:accent5>
          <a:srgbClr val="E2AAAA"/>
        </a:accent5>
        <a:accent6>
          <a:srgbClr val="002D8A"/>
        </a:accent6>
        <a:hlink>
          <a:srgbClr val="FFB4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itrix Main Design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46AD"/>
        </a:accent1>
        <a:accent2>
          <a:srgbClr val="0098DB"/>
        </a:accent2>
        <a:accent3>
          <a:srgbClr val="FFFFFF"/>
        </a:accent3>
        <a:accent4>
          <a:srgbClr val="000000"/>
        </a:accent4>
        <a:accent5>
          <a:srgbClr val="AAB0D3"/>
        </a:accent5>
        <a:accent6>
          <a:srgbClr val="0089C6"/>
        </a:accent6>
        <a:hlink>
          <a:srgbClr val="FFB612"/>
        </a:hlink>
        <a:folHlink>
          <a:srgbClr val="7AB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itrix Main Design 15">
        <a:dk1>
          <a:srgbClr val="000000"/>
        </a:dk1>
        <a:lt1>
          <a:srgbClr val="FFFFFF"/>
        </a:lt1>
        <a:dk2>
          <a:srgbClr val="000000"/>
        </a:dk2>
        <a:lt2>
          <a:srgbClr val="737B87"/>
        </a:lt2>
        <a:accent1>
          <a:srgbClr val="0046AD"/>
        </a:accent1>
        <a:accent2>
          <a:srgbClr val="0098DB"/>
        </a:accent2>
        <a:accent3>
          <a:srgbClr val="FFFFFF"/>
        </a:accent3>
        <a:accent4>
          <a:srgbClr val="000000"/>
        </a:accent4>
        <a:accent5>
          <a:srgbClr val="AAB0D3"/>
        </a:accent5>
        <a:accent6>
          <a:srgbClr val="0089C6"/>
        </a:accent6>
        <a:hlink>
          <a:srgbClr val="FFB612"/>
        </a:hlink>
        <a:folHlink>
          <a:srgbClr val="7AB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itrix Main Design 16">
        <a:dk1>
          <a:srgbClr val="000000"/>
        </a:dk1>
        <a:lt1>
          <a:srgbClr val="FFFFFF"/>
        </a:lt1>
        <a:dk2>
          <a:srgbClr val="000000"/>
        </a:dk2>
        <a:lt2>
          <a:srgbClr val="616C85"/>
        </a:lt2>
        <a:accent1>
          <a:srgbClr val="0046AD"/>
        </a:accent1>
        <a:accent2>
          <a:srgbClr val="0098DB"/>
        </a:accent2>
        <a:accent3>
          <a:srgbClr val="FFFFFF"/>
        </a:accent3>
        <a:accent4>
          <a:srgbClr val="000000"/>
        </a:accent4>
        <a:accent5>
          <a:srgbClr val="AAB0D3"/>
        </a:accent5>
        <a:accent6>
          <a:srgbClr val="0089C6"/>
        </a:accent6>
        <a:hlink>
          <a:srgbClr val="FFB612"/>
        </a:hlink>
        <a:folHlink>
          <a:srgbClr val="7AB8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3503FE417E09A4791BDC68294E0B5EC" ma:contentTypeVersion="0" ma:contentTypeDescription="Create a new document." ma:contentTypeScope="" ma:versionID="db5493760fbe91f432e29a5bf562a726">
  <xsd:schema xmlns:xsd="http://www.w3.org/2001/XMLSchema" xmlns:p="http://schemas.microsoft.com/office/2006/metadata/properties" targetNamespace="http://schemas.microsoft.com/office/2006/metadata/properties" ma:root="true" ma:fieldsID="06f85212665b5df8fd7aa90b7999a82e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25AAA55-5C3B-40CB-B522-E13B89A42F1E}">
  <ds:schemaRefs>
    <ds:schemaRef ds:uri="http://schemas.microsoft.com/office/2006/documentManagement/types"/>
    <ds:schemaRef ds:uri="http://purl.org/dc/elements/1.1/"/>
    <ds:schemaRef ds:uri="http://purl.org/dc/terms/"/>
    <ds:schemaRef ds:uri="http://purl.org/dc/dcmitype/"/>
    <ds:schemaRef ds:uri="http://www.w3.org/XML/1998/namespace"/>
    <ds:schemaRef ds:uri="http://schemas.microsoft.com/office/2006/metadata/properties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F5F2BFA5-2118-4570-8176-62EE65787BE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3.xml><?xml version="1.0" encoding="utf-8"?>
<ds:datastoreItem xmlns:ds="http://schemas.openxmlformats.org/officeDocument/2006/customXml" ds:itemID="{81B16FFA-9F31-403C-B98E-B570B4F0A84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Citrix_PowerPoint_Master_Widescreen_April_2007_0477</Template>
  <TotalTime>431</TotalTime>
  <Words>637</Words>
  <Application>Microsoft Office PowerPoint</Application>
  <PresentationFormat>自定义</PresentationFormat>
  <Paragraphs>130</Paragraphs>
  <Slides>17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17</vt:i4>
      </vt:variant>
    </vt:vector>
  </HeadingPairs>
  <TitlesOfParts>
    <vt:vector size="19" baseType="lpstr">
      <vt:lpstr>Segue-Transition</vt:lpstr>
      <vt:lpstr>Citrix_Corporate_Template</vt:lpstr>
      <vt:lpstr>XenApp POC best practice guide</vt:lpstr>
      <vt:lpstr>幻灯片 2</vt:lpstr>
      <vt:lpstr>1. 了解测试需求</vt:lpstr>
      <vt:lpstr>1.1了解用户测试想法</vt:lpstr>
      <vt:lpstr>1.2 介绍XenApp功能特点</vt:lpstr>
      <vt:lpstr>1.3 建议用户重点测试项目</vt:lpstr>
      <vt:lpstr>1.4 应用调查</vt:lpstr>
      <vt:lpstr>2. 编写测试方案</vt:lpstr>
      <vt:lpstr>2.1方案建议</vt:lpstr>
      <vt:lpstr>2.2 方案内容</vt:lpstr>
      <vt:lpstr>2.3 实施方案（大型测试需要提供）</vt:lpstr>
      <vt:lpstr>2.4 测试用例 </vt:lpstr>
      <vt:lpstr>3. 用户现场测试</vt:lpstr>
      <vt:lpstr>常用测试工具</vt:lpstr>
      <vt:lpstr>4. 编写测试报告 </vt:lpstr>
      <vt:lpstr>5. 测试汇报总结</vt:lpstr>
      <vt:lpstr>幻灯片 17</vt:lpstr>
    </vt:vector>
  </TitlesOfParts>
  <Company>Citrix Systems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citrix_xa6techpowerdeckv5.2.9</dc:title>
  <dc:creator>VinnyS</dc:creator>
  <cp:lastModifiedBy>Gary Peng</cp:lastModifiedBy>
  <cp:revision>711</cp:revision>
  <dcterms:created xsi:type="dcterms:W3CDTF">2010-06-23T19:23:25Z</dcterms:created>
  <dcterms:modified xsi:type="dcterms:W3CDTF">2012-02-10T11:39:51Z</dcterms:modified>
  <cp:contentType>Document</cp:contentTyp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0x01010093503FE417E09A4791BDC68294E0B5EC</vt:lpwstr>
  </property>
  <property fmtid="{D5CDD505-2E9C-101B-9397-08002B2CF9AE}" pid="3" name="Owner">
    <vt:lpwstr>Michael McFarland164</vt:lpwstr>
  </property>
  <property fmtid="{D5CDD505-2E9C-101B-9397-08002B2CF9AE}" pid="4" name="Status">
    <vt:lpwstr>Final</vt:lpwstr>
  </property>
  <property fmtid="{D5CDD505-2E9C-101B-9397-08002B2CF9AE}" pid="5" name="Doc Type">
    <vt:lpwstr>(b) Sales Tools</vt:lpwstr>
  </property>
</Properties>
</file>